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Lst>
  <p:sldSz cy="5143500" cx="9144000"/>
  <p:notesSz cx="6858000" cy="9144000"/>
  <p:embeddedFontLst>
    <p:embeddedFont>
      <p:font typeface="Lato"/>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Lato-bold.fntdata"/><Relationship Id="rId50" Type="http://schemas.openxmlformats.org/officeDocument/2006/relationships/font" Target="fonts/Lato-regular.fntdata"/><Relationship Id="rId53" Type="http://schemas.openxmlformats.org/officeDocument/2006/relationships/font" Target="fonts/Lato-boldItalic.fntdata"/><Relationship Id="rId52"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jp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885fdd2232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885fdd2232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885fdd2232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885fdd2232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885fdd2232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885fdd2232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885fdd22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885fdd22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885fdd223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885fdd223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885fdd223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885fdd223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885fdd223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885fdd223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885fdd223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885fdd223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885fdd2232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885fdd2232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885fdd2232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885fdd2232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87c988f6f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87c988f6f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885fdd2232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885fdd2232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885fdd2232_3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885fdd2232_3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886fb5123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886fb5123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886fb5123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886fb5123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886fb5123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886fb5123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886fb5123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886fb5123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885fdd2232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885fdd2232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87d38f26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87d38f26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87c5c859c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87c5c859c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Google Shape;338;g885b6e3b7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885b6e3b7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87c988f6fd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87c988f6fd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885b6e3b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885b6e3b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885b6e3b7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885b6e3b7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885b6e3b7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885b6e3b7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8a98c59e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8a98c59e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g8a98c59ed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8a98c59ed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Google Shape;381;g8a98c59ed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8a98c59ed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g8a98c59ed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8a98c59ed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8a9916037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8a9916037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8a98c59edf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8a98c59ed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8a98c59ed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8a98c59ed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87c988f6fd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87c988f6fd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8a9916037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8a99160376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8a9916037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8a9916037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8a99160376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8a99160376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1" name="Shape 431"/>
        <p:cNvGrpSpPr/>
        <p:nvPr/>
      </p:nvGrpSpPr>
      <p:grpSpPr>
        <a:xfrm>
          <a:off x="0" y="0"/>
          <a:ext cx="0" cy="0"/>
          <a:chOff x="0" y="0"/>
          <a:chExt cx="0" cy="0"/>
        </a:xfrm>
      </p:grpSpPr>
      <p:sp>
        <p:nvSpPr>
          <p:cNvPr id="432" name="Google Shape;432;g8a99160376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8a9916037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Google Shape;438;g87c5c859ca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87c5c859ca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87c988f6fd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87c988f6fd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87c988f6fd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87c988f6fd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87c988f6fd_1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87c988f6fd_1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885fdd2232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885fdd2232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885fdd223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885fdd223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bg>
      <p:bgPr>
        <a:blipFill>
          <a:blip r:embed="rId2">
            <a:alphaModFix/>
          </a:blip>
          <a:stretch>
            <a:fillRect/>
          </a:stretch>
        </a:blipFill>
      </p:bgPr>
    </p:bg>
    <p:spTree>
      <p:nvGrpSpPr>
        <p:cNvPr id="11" name="Shape 11"/>
        <p:cNvGrpSpPr/>
        <p:nvPr/>
      </p:nvGrpSpPr>
      <p:grpSpPr>
        <a:xfrm>
          <a:off x="0" y="0"/>
          <a:ext cx="0" cy="0"/>
          <a:chOff x="0" y="0"/>
          <a:chExt cx="0" cy="0"/>
        </a:xfrm>
      </p:grpSpPr>
      <p:pic>
        <p:nvPicPr>
          <p:cNvPr descr="Celestia-R1---OverlayTitleHD.png" id="12" name="Google Shape;12;p2"/>
          <p:cNvPicPr preferRelativeResize="0"/>
          <p:nvPr/>
        </p:nvPicPr>
        <p:blipFill rotWithShape="1">
          <a:blip r:embed="rId3">
            <a:alphaModFix/>
          </a:blip>
          <a:srcRect b="0" l="0" r="0" t="0"/>
          <a:stretch/>
        </p:blipFill>
        <p:spPr>
          <a:xfrm>
            <a:off x="0" y="0"/>
            <a:ext cx="9141619" cy="5142161"/>
          </a:xfrm>
          <a:prstGeom prst="rect">
            <a:avLst/>
          </a:prstGeom>
          <a:noFill/>
          <a:ln>
            <a:noFill/>
          </a:ln>
        </p:spPr>
      </p:pic>
      <p:sp>
        <p:nvSpPr>
          <p:cNvPr id="13" name="Google Shape;13;p2"/>
          <p:cNvSpPr txBox="1"/>
          <p:nvPr>
            <p:ph type="ctrTitle"/>
          </p:nvPr>
        </p:nvSpPr>
        <p:spPr>
          <a:xfrm>
            <a:off x="2971799" y="1473200"/>
            <a:ext cx="5398200" cy="1816200"/>
          </a:xfrm>
          <a:prstGeom prst="rect">
            <a:avLst/>
          </a:prstGeom>
          <a:noFill/>
          <a:ln>
            <a:noFill/>
          </a:ln>
        </p:spPr>
        <p:txBody>
          <a:bodyPr anchorCtr="0" anchor="b" bIns="34275" lIns="68575" spcFirstLastPara="1" rIns="68575" wrap="square" tIns="34275">
            <a:noAutofit/>
          </a:bodyPr>
          <a:lstStyle>
            <a:lvl1pPr lvl="0" algn="r">
              <a:spcBef>
                <a:spcPts val="0"/>
              </a:spcBef>
              <a:spcAft>
                <a:spcPts val="0"/>
              </a:spcAft>
              <a:buClr>
                <a:schemeClr val="lt1"/>
              </a:buClr>
              <a:buSzPts val="3600"/>
              <a:buFont typeface="Calibri"/>
              <a:buNone/>
              <a:defRPr sz="36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 name="Google Shape;14;p2"/>
          <p:cNvSpPr txBox="1"/>
          <p:nvPr>
            <p:ph idx="1" type="subTitle"/>
          </p:nvPr>
        </p:nvSpPr>
        <p:spPr>
          <a:xfrm>
            <a:off x="2971799" y="3289299"/>
            <a:ext cx="5398200" cy="1054200"/>
          </a:xfrm>
          <a:prstGeom prst="rect">
            <a:avLst/>
          </a:prstGeom>
          <a:noFill/>
          <a:ln>
            <a:noFill/>
          </a:ln>
        </p:spPr>
        <p:txBody>
          <a:bodyPr anchorCtr="0" anchor="t" bIns="34275" lIns="68575" spcFirstLastPara="1" rIns="68575" wrap="square" tIns="34275">
            <a:noAutofit/>
          </a:bodyPr>
          <a:lstStyle>
            <a:lvl1pPr lvl="0" algn="r">
              <a:spcBef>
                <a:spcPts val="0"/>
              </a:spcBef>
              <a:spcAft>
                <a:spcPts val="0"/>
              </a:spcAft>
              <a:buSzPts val="1400"/>
              <a:buNone/>
              <a:defRPr sz="1400" cap="none">
                <a:solidFill>
                  <a:schemeClr val="lt1"/>
                </a:solidFill>
              </a:defRPr>
            </a:lvl1pPr>
            <a:lvl2pPr lvl="1" algn="ctr">
              <a:spcBef>
                <a:spcPts val="800"/>
              </a:spcBef>
              <a:spcAft>
                <a:spcPts val="0"/>
              </a:spcAft>
              <a:buSzPts val="1200"/>
              <a:buNone/>
              <a:defRPr>
                <a:solidFill>
                  <a:schemeClr val="lt1"/>
                </a:solidFill>
              </a:defRPr>
            </a:lvl2pPr>
            <a:lvl3pPr lvl="2" algn="ctr">
              <a:spcBef>
                <a:spcPts val="800"/>
              </a:spcBef>
              <a:spcAft>
                <a:spcPts val="0"/>
              </a:spcAft>
              <a:buSzPts val="1100"/>
              <a:buNone/>
              <a:defRPr>
                <a:solidFill>
                  <a:schemeClr val="lt1"/>
                </a:solidFill>
              </a:defRPr>
            </a:lvl3pPr>
            <a:lvl4pPr lvl="3" algn="ctr">
              <a:spcBef>
                <a:spcPts val="800"/>
              </a:spcBef>
              <a:spcAft>
                <a:spcPts val="0"/>
              </a:spcAft>
              <a:buSzPts val="900"/>
              <a:buNone/>
              <a:defRPr>
                <a:solidFill>
                  <a:schemeClr val="lt1"/>
                </a:solidFill>
              </a:defRPr>
            </a:lvl4pPr>
            <a:lvl5pPr lvl="4" algn="ctr">
              <a:spcBef>
                <a:spcPts val="800"/>
              </a:spcBef>
              <a:spcAft>
                <a:spcPts val="0"/>
              </a:spcAft>
              <a:buSzPts val="900"/>
              <a:buNone/>
              <a:defRPr>
                <a:solidFill>
                  <a:schemeClr val="lt1"/>
                </a:solidFill>
              </a:defRPr>
            </a:lvl5pPr>
            <a:lvl6pPr lvl="5" algn="ctr">
              <a:spcBef>
                <a:spcPts val="800"/>
              </a:spcBef>
              <a:spcAft>
                <a:spcPts val="0"/>
              </a:spcAft>
              <a:buSzPts val="900"/>
              <a:buNone/>
              <a:defRPr>
                <a:solidFill>
                  <a:schemeClr val="lt1"/>
                </a:solidFill>
              </a:defRPr>
            </a:lvl6pPr>
            <a:lvl7pPr lvl="6" algn="ctr">
              <a:spcBef>
                <a:spcPts val="800"/>
              </a:spcBef>
              <a:spcAft>
                <a:spcPts val="0"/>
              </a:spcAft>
              <a:buSzPts val="900"/>
              <a:buNone/>
              <a:defRPr>
                <a:solidFill>
                  <a:schemeClr val="lt1"/>
                </a:solidFill>
              </a:defRPr>
            </a:lvl7pPr>
            <a:lvl8pPr lvl="7" algn="ctr">
              <a:spcBef>
                <a:spcPts val="800"/>
              </a:spcBef>
              <a:spcAft>
                <a:spcPts val="0"/>
              </a:spcAft>
              <a:buSzPts val="900"/>
              <a:buNone/>
              <a:defRPr>
                <a:solidFill>
                  <a:schemeClr val="lt1"/>
                </a:solidFill>
              </a:defRPr>
            </a:lvl8pPr>
            <a:lvl9pPr lvl="8" algn="ctr">
              <a:spcBef>
                <a:spcPts val="800"/>
              </a:spcBef>
              <a:spcAft>
                <a:spcPts val="800"/>
              </a:spcAft>
              <a:buSzPts val="900"/>
              <a:buNone/>
              <a:defRPr>
                <a:solidFill>
                  <a:schemeClr val="lt1"/>
                </a:solidFill>
              </a:defRPr>
            </a:lvl9pPr>
          </a:lstStyle>
          <a:p/>
        </p:txBody>
      </p:sp>
      <p:sp>
        <p:nvSpPr>
          <p:cNvPr id="15" name="Google Shape;15;p2"/>
          <p:cNvSpPr txBox="1"/>
          <p:nvPr>
            <p:ph idx="10" type="dt"/>
          </p:nvPr>
        </p:nvSpPr>
        <p:spPr>
          <a:xfrm>
            <a:off x="6699418"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 name="Google Shape;16;p2"/>
          <p:cNvSpPr txBox="1"/>
          <p:nvPr>
            <p:ph idx="11" type="ftr"/>
          </p:nvPr>
        </p:nvSpPr>
        <p:spPr>
          <a:xfrm>
            <a:off x="2971799" y="4402931"/>
            <a:ext cx="36705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 name="Google Shape;17;p2"/>
          <p:cNvSpPr txBox="1"/>
          <p:nvPr>
            <p:ph idx="12" type="sldNum"/>
          </p:nvPr>
        </p:nvSpPr>
        <p:spPr>
          <a:xfrm>
            <a:off x="7956718"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n panorámica con leyenda">
  <p:cSld name="Imagen panorámica con leyenda">
    <p:spTree>
      <p:nvGrpSpPr>
        <p:cNvPr id="76" name="Shape 76"/>
        <p:cNvGrpSpPr/>
        <p:nvPr/>
      </p:nvGrpSpPr>
      <p:grpSpPr>
        <a:xfrm>
          <a:off x="0" y="0"/>
          <a:ext cx="0" cy="0"/>
          <a:chOff x="0" y="0"/>
          <a:chExt cx="0" cy="0"/>
        </a:xfrm>
      </p:grpSpPr>
      <p:pic>
        <p:nvPicPr>
          <p:cNvPr descr="Celestia-R1---OverlayContentHD.png" id="77" name="Google Shape;77;p11"/>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78" name="Google Shape;78;p11"/>
          <p:cNvSpPr txBox="1"/>
          <p:nvPr>
            <p:ph type="title"/>
          </p:nvPr>
        </p:nvSpPr>
        <p:spPr>
          <a:xfrm>
            <a:off x="514350" y="3549649"/>
            <a:ext cx="7598700" cy="4251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Clr>
                <a:schemeClr val="lt1"/>
              </a:buClr>
              <a:buSzPts val="1800"/>
              <a:buFont typeface="Calibri"/>
              <a:buNone/>
              <a:defRPr b="0" sz="18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9" name="Google Shape;79;p11"/>
          <p:cNvSpPr/>
          <p:nvPr>
            <p:ph idx="2" type="pic"/>
          </p:nvPr>
        </p:nvSpPr>
        <p:spPr>
          <a:xfrm>
            <a:off x="1028700" y="699084"/>
            <a:ext cx="6570000" cy="2373600"/>
          </a:xfrm>
          <a:prstGeom prst="roundRect">
            <a:avLst>
              <a:gd fmla="val 4380" name="adj"/>
            </a:avLst>
          </a:prstGeom>
          <a:noFill/>
          <a:ln cap="sq" cmpd="dbl" w="50800">
            <a:solidFill>
              <a:srgbClr val="FFFFFF"/>
            </a:solidFill>
            <a:prstDash val="solid"/>
            <a:miter lim="800000"/>
            <a:headEnd len="sm" w="sm" type="none"/>
            <a:tailEnd len="sm" w="sm" type="none"/>
          </a:ln>
          <a:effectLst>
            <a:outerShdw blurRad="254000" rotWithShape="0" algn="tl">
              <a:srgbClr val="000000">
                <a:alpha val="42745"/>
              </a:srgbClr>
            </a:outerShdw>
          </a:effectLst>
        </p:spPr>
        <p:txBody>
          <a:bodyPr anchorCtr="0" anchor="t" bIns="34275" lIns="68575" spcFirstLastPara="1" rIns="68575" wrap="square" tIns="34275">
            <a:noAutofit/>
          </a:bodyPr>
          <a:lstStyle>
            <a:lvl1pPr lvl="0" marR="0" rtl="0" algn="ctr">
              <a:spcBef>
                <a:spcPts val="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1pPr>
            <a:lvl2pPr lvl="1"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2pPr>
            <a:lvl3pPr lvl="2"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3pPr>
            <a:lvl4pPr lvl="3"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4pPr>
            <a:lvl5pPr lvl="4"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5pPr>
            <a:lvl6pPr lvl="5"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6pPr>
            <a:lvl7pPr lvl="6"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7pPr>
            <a:lvl8pPr lvl="7"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8pPr>
            <a:lvl9pPr lvl="8" marR="0" rtl="0" algn="l">
              <a:spcBef>
                <a:spcPts val="800"/>
              </a:spcBef>
              <a:spcAft>
                <a:spcPts val="800"/>
              </a:spcAft>
              <a:buClr>
                <a:schemeClr val="lt1"/>
              </a:buClr>
              <a:buSzPts val="1200"/>
              <a:buFont typeface="Arial"/>
              <a:buNone/>
              <a:defRPr b="0" i="0" sz="1200" u="none" cap="none" strike="noStrike">
                <a:solidFill>
                  <a:schemeClr val="lt1"/>
                </a:solidFill>
                <a:latin typeface="Calibri"/>
                <a:ea typeface="Calibri"/>
                <a:cs typeface="Calibri"/>
                <a:sym typeface="Calibri"/>
              </a:defRPr>
            </a:lvl9pPr>
          </a:lstStyle>
          <a:p/>
        </p:txBody>
      </p:sp>
      <p:sp>
        <p:nvSpPr>
          <p:cNvPr id="80" name="Google Shape;80;p11"/>
          <p:cNvSpPr txBox="1"/>
          <p:nvPr>
            <p:ph idx="1" type="body"/>
          </p:nvPr>
        </p:nvSpPr>
        <p:spPr>
          <a:xfrm>
            <a:off x="514350" y="3974702"/>
            <a:ext cx="7598700" cy="370200"/>
          </a:xfrm>
          <a:prstGeom prst="rect">
            <a:avLst/>
          </a:prstGeom>
          <a:noFill/>
          <a:ln>
            <a:noFill/>
          </a:ln>
        </p:spPr>
        <p:txBody>
          <a:bodyPr anchorCtr="0" anchor="t" bIns="34275" lIns="68575" spcFirstLastPara="1" rIns="68575" wrap="square" tIns="34275">
            <a:noAutofit/>
          </a:bodyPr>
          <a:lstStyle>
            <a:lvl1pPr indent="-228600" lvl="0" marL="457200" algn="l">
              <a:spcBef>
                <a:spcPts val="0"/>
              </a:spcBef>
              <a:spcAft>
                <a:spcPts val="0"/>
              </a:spcAft>
              <a:buSzPts val="1100"/>
              <a:buNone/>
              <a:defRPr sz="1100"/>
            </a:lvl1pPr>
            <a:lvl2pPr indent="-228600" lvl="1" marL="914400" algn="l">
              <a:spcBef>
                <a:spcPts val="800"/>
              </a:spcBef>
              <a:spcAft>
                <a:spcPts val="0"/>
              </a:spcAft>
              <a:buSzPts val="900"/>
              <a:buNone/>
              <a:defRPr sz="900"/>
            </a:lvl2pPr>
            <a:lvl3pPr indent="-228600" lvl="2" marL="1371600" algn="l">
              <a:spcBef>
                <a:spcPts val="800"/>
              </a:spcBef>
              <a:spcAft>
                <a:spcPts val="0"/>
              </a:spcAft>
              <a:buSzPts val="800"/>
              <a:buNone/>
              <a:defRPr sz="800"/>
            </a:lvl3pPr>
            <a:lvl4pPr indent="-228600" lvl="3" marL="1828800" algn="l">
              <a:spcBef>
                <a:spcPts val="800"/>
              </a:spcBef>
              <a:spcAft>
                <a:spcPts val="0"/>
              </a:spcAft>
              <a:buSzPts val="700"/>
              <a:buNone/>
              <a:defRPr sz="700"/>
            </a:lvl4pPr>
            <a:lvl5pPr indent="-228600" lvl="4" marL="2286000" algn="l">
              <a:spcBef>
                <a:spcPts val="800"/>
              </a:spcBef>
              <a:spcAft>
                <a:spcPts val="0"/>
              </a:spcAft>
              <a:buSzPts val="700"/>
              <a:buNone/>
              <a:defRPr sz="700"/>
            </a:lvl5pPr>
            <a:lvl6pPr indent="-228600" lvl="5" marL="2743200" algn="l">
              <a:spcBef>
                <a:spcPts val="800"/>
              </a:spcBef>
              <a:spcAft>
                <a:spcPts val="0"/>
              </a:spcAft>
              <a:buSzPts val="700"/>
              <a:buNone/>
              <a:defRPr sz="700"/>
            </a:lvl6pPr>
            <a:lvl7pPr indent="-228600" lvl="6" marL="3200400" algn="l">
              <a:spcBef>
                <a:spcPts val="800"/>
              </a:spcBef>
              <a:spcAft>
                <a:spcPts val="0"/>
              </a:spcAft>
              <a:buSzPts val="700"/>
              <a:buNone/>
              <a:defRPr sz="700"/>
            </a:lvl7pPr>
            <a:lvl8pPr indent="-228600" lvl="7" marL="3657600" algn="l">
              <a:spcBef>
                <a:spcPts val="800"/>
              </a:spcBef>
              <a:spcAft>
                <a:spcPts val="0"/>
              </a:spcAft>
              <a:buSzPts val="700"/>
              <a:buNone/>
              <a:defRPr sz="700"/>
            </a:lvl8pPr>
            <a:lvl9pPr indent="-228600" lvl="8" marL="4114800" algn="l">
              <a:spcBef>
                <a:spcPts val="800"/>
              </a:spcBef>
              <a:spcAft>
                <a:spcPts val="800"/>
              </a:spcAft>
              <a:buSzPts val="700"/>
              <a:buNone/>
              <a:defRPr sz="700"/>
            </a:lvl9pPr>
          </a:lstStyle>
          <a:p/>
        </p:txBody>
      </p:sp>
      <p:sp>
        <p:nvSpPr>
          <p:cNvPr id="81" name="Google Shape;81;p11"/>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1"/>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11"/>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leyenda">
  <p:cSld name="Título y leyenda">
    <p:spTree>
      <p:nvGrpSpPr>
        <p:cNvPr id="84" name="Shape 84"/>
        <p:cNvGrpSpPr/>
        <p:nvPr/>
      </p:nvGrpSpPr>
      <p:grpSpPr>
        <a:xfrm>
          <a:off x="0" y="0"/>
          <a:ext cx="0" cy="0"/>
          <a:chOff x="0" y="0"/>
          <a:chExt cx="0" cy="0"/>
        </a:xfrm>
      </p:grpSpPr>
      <p:pic>
        <p:nvPicPr>
          <p:cNvPr descr="Celestia-R1---OverlayContentHD.png" id="85" name="Google Shape;85;p12"/>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86" name="Google Shape;86;p12"/>
          <p:cNvSpPr txBox="1"/>
          <p:nvPr>
            <p:ph type="title"/>
          </p:nvPr>
        </p:nvSpPr>
        <p:spPr>
          <a:xfrm>
            <a:off x="514351" y="457201"/>
            <a:ext cx="7598700" cy="23430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2400"/>
              <a:buFont typeface="Calibri"/>
              <a:buNone/>
              <a:defRPr b="0" sz="240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 name="Google Shape;87;p12"/>
          <p:cNvSpPr txBox="1"/>
          <p:nvPr>
            <p:ph idx="1" type="body"/>
          </p:nvPr>
        </p:nvSpPr>
        <p:spPr>
          <a:xfrm>
            <a:off x="514350" y="3257550"/>
            <a:ext cx="7598700" cy="1086000"/>
          </a:xfrm>
          <a:prstGeom prst="rect">
            <a:avLst/>
          </a:prstGeom>
          <a:noFill/>
          <a:ln>
            <a:noFill/>
          </a:ln>
        </p:spPr>
        <p:txBody>
          <a:bodyPr anchorCtr="0" anchor="ctr" bIns="34275" lIns="68575" spcFirstLastPara="1" rIns="68575" wrap="square" tIns="34275">
            <a:noAutofit/>
          </a:bodyPr>
          <a:lstStyle>
            <a:lvl1pPr indent="-228600" lvl="0" marL="457200" algn="l">
              <a:spcBef>
                <a:spcPts val="0"/>
              </a:spcBef>
              <a:spcAft>
                <a:spcPts val="0"/>
              </a:spcAft>
              <a:buSzPts val="1500"/>
              <a:buNone/>
              <a:defRPr sz="1500">
                <a:solidFill>
                  <a:schemeClr val="lt1"/>
                </a:solidFill>
              </a:defRPr>
            </a:lvl1pPr>
            <a:lvl2pPr indent="-228600" lvl="1" marL="914400" algn="l">
              <a:spcBef>
                <a:spcPts val="800"/>
              </a:spcBef>
              <a:spcAft>
                <a:spcPts val="0"/>
              </a:spcAft>
              <a:buSzPts val="1400"/>
              <a:buNone/>
              <a:defRPr sz="1400">
                <a:solidFill>
                  <a:schemeClr val="lt1"/>
                </a:solidFill>
              </a:defRPr>
            </a:lvl2pPr>
            <a:lvl3pPr indent="-228600" lvl="2" marL="1371600" algn="l">
              <a:spcBef>
                <a:spcPts val="800"/>
              </a:spcBef>
              <a:spcAft>
                <a:spcPts val="0"/>
              </a:spcAft>
              <a:buSzPts val="1200"/>
              <a:buNone/>
              <a:defRPr sz="1200">
                <a:solidFill>
                  <a:schemeClr val="lt1"/>
                </a:solidFill>
              </a:defRPr>
            </a:lvl3pPr>
            <a:lvl4pPr indent="-228600" lvl="3" marL="1828800" algn="l">
              <a:spcBef>
                <a:spcPts val="800"/>
              </a:spcBef>
              <a:spcAft>
                <a:spcPts val="0"/>
              </a:spcAft>
              <a:buSzPts val="1100"/>
              <a:buNone/>
              <a:defRPr sz="1100">
                <a:solidFill>
                  <a:schemeClr val="lt1"/>
                </a:solidFill>
              </a:defRPr>
            </a:lvl4pPr>
            <a:lvl5pPr indent="-228600" lvl="4" marL="2286000" algn="l">
              <a:spcBef>
                <a:spcPts val="800"/>
              </a:spcBef>
              <a:spcAft>
                <a:spcPts val="0"/>
              </a:spcAft>
              <a:buSzPts val="1100"/>
              <a:buNone/>
              <a:defRPr sz="1100">
                <a:solidFill>
                  <a:schemeClr val="lt1"/>
                </a:solidFill>
              </a:defRPr>
            </a:lvl5pPr>
            <a:lvl6pPr indent="-228600" lvl="5" marL="2743200" algn="l">
              <a:spcBef>
                <a:spcPts val="800"/>
              </a:spcBef>
              <a:spcAft>
                <a:spcPts val="0"/>
              </a:spcAft>
              <a:buSzPts val="1100"/>
              <a:buNone/>
              <a:defRPr sz="1100">
                <a:solidFill>
                  <a:schemeClr val="lt1"/>
                </a:solidFill>
              </a:defRPr>
            </a:lvl6pPr>
            <a:lvl7pPr indent="-228600" lvl="6" marL="3200400" algn="l">
              <a:spcBef>
                <a:spcPts val="800"/>
              </a:spcBef>
              <a:spcAft>
                <a:spcPts val="0"/>
              </a:spcAft>
              <a:buSzPts val="1100"/>
              <a:buNone/>
              <a:defRPr sz="1100">
                <a:solidFill>
                  <a:schemeClr val="lt1"/>
                </a:solidFill>
              </a:defRPr>
            </a:lvl7pPr>
            <a:lvl8pPr indent="-228600" lvl="7" marL="3657600" algn="l">
              <a:spcBef>
                <a:spcPts val="800"/>
              </a:spcBef>
              <a:spcAft>
                <a:spcPts val="0"/>
              </a:spcAft>
              <a:buSzPts val="1100"/>
              <a:buNone/>
              <a:defRPr sz="1100">
                <a:solidFill>
                  <a:schemeClr val="lt1"/>
                </a:solidFill>
              </a:defRPr>
            </a:lvl8pPr>
            <a:lvl9pPr indent="-228600" lvl="8" marL="4114800" algn="l">
              <a:spcBef>
                <a:spcPts val="800"/>
              </a:spcBef>
              <a:spcAft>
                <a:spcPts val="800"/>
              </a:spcAft>
              <a:buSzPts val="1100"/>
              <a:buNone/>
              <a:defRPr sz="1100">
                <a:solidFill>
                  <a:schemeClr val="lt1"/>
                </a:solidFill>
              </a:defRPr>
            </a:lvl9pPr>
          </a:lstStyle>
          <a:p/>
        </p:txBody>
      </p:sp>
      <p:sp>
        <p:nvSpPr>
          <p:cNvPr id="88" name="Google Shape;88;p12"/>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2"/>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 name="Google Shape;90;p12"/>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ita con título">
  <p:cSld name="Cita con título">
    <p:spTree>
      <p:nvGrpSpPr>
        <p:cNvPr id="91" name="Shape 91"/>
        <p:cNvGrpSpPr/>
        <p:nvPr/>
      </p:nvGrpSpPr>
      <p:grpSpPr>
        <a:xfrm>
          <a:off x="0" y="0"/>
          <a:ext cx="0" cy="0"/>
          <a:chOff x="0" y="0"/>
          <a:chExt cx="0" cy="0"/>
        </a:xfrm>
      </p:grpSpPr>
      <p:pic>
        <p:nvPicPr>
          <p:cNvPr descr="Celestia-R1---OverlayContentHD.png" id="92" name="Google Shape;92;p13"/>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93" name="Google Shape;93;p13"/>
          <p:cNvSpPr txBox="1"/>
          <p:nvPr/>
        </p:nvSpPr>
        <p:spPr>
          <a:xfrm>
            <a:off x="7678400" y="2057400"/>
            <a:ext cx="457200" cy="438600"/>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lt1"/>
              </a:buClr>
              <a:buSzPts val="6000"/>
              <a:buFont typeface="Calibri"/>
              <a:buNone/>
            </a:pPr>
            <a:r>
              <a:rPr b="0" i="0" lang="es-419" sz="6000" u="none" cap="none" strike="noStrike">
                <a:solidFill>
                  <a:schemeClr val="lt1"/>
                </a:solidFill>
                <a:latin typeface="Calibri"/>
                <a:ea typeface="Calibri"/>
                <a:cs typeface="Calibri"/>
                <a:sym typeface="Calibri"/>
              </a:rPr>
              <a:t>”</a:t>
            </a:r>
            <a:endParaRPr sz="1100"/>
          </a:p>
        </p:txBody>
      </p:sp>
      <p:sp>
        <p:nvSpPr>
          <p:cNvPr id="94" name="Google Shape;94;p13"/>
          <p:cNvSpPr txBox="1"/>
          <p:nvPr/>
        </p:nvSpPr>
        <p:spPr>
          <a:xfrm>
            <a:off x="366206" y="617503"/>
            <a:ext cx="457200" cy="438600"/>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lt1"/>
              </a:buClr>
              <a:buSzPts val="6000"/>
              <a:buFont typeface="Calibri"/>
              <a:buNone/>
            </a:pPr>
            <a:r>
              <a:rPr b="0" i="0" lang="es-419" sz="6000" u="none" cap="none" strike="noStrike">
                <a:solidFill>
                  <a:schemeClr val="lt1"/>
                </a:solidFill>
                <a:latin typeface="Calibri"/>
                <a:ea typeface="Calibri"/>
                <a:cs typeface="Calibri"/>
                <a:sym typeface="Calibri"/>
              </a:rPr>
              <a:t>“</a:t>
            </a:r>
            <a:endParaRPr sz="1100"/>
          </a:p>
        </p:txBody>
      </p:sp>
      <p:sp>
        <p:nvSpPr>
          <p:cNvPr id="95" name="Google Shape;95;p13"/>
          <p:cNvSpPr txBox="1"/>
          <p:nvPr>
            <p:ph type="title"/>
          </p:nvPr>
        </p:nvSpPr>
        <p:spPr>
          <a:xfrm>
            <a:off x="744200" y="457201"/>
            <a:ext cx="7162800" cy="20574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2400"/>
              <a:buFont typeface="Calibri"/>
              <a:buNone/>
              <a:defRPr b="0" sz="2400" cap="none">
                <a:solidFill>
                  <a:schemeClr val="lt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13"/>
          <p:cNvSpPr txBox="1"/>
          <p:nvPr>
            <p:ph idx="1" type="body"/>
          </p:nvPr>
        </p:nvSpPr>
        <p:spPr>
          <a:xfrm>
            <a:off x="823406" y="2514600"/>
            <a:ext cx="7004400" cy="285900"/>
          </a:xfrm>
          <a:prstGeom prst="rect">
            <a:avLst/>
          </a:prstGeom>
          <a:noFill/>
          <a:ln>
            <a:noFill/>
          </a:ln>
        </p:spPr>
        <p:txBody>
          <a:bodyPr anchorCtr="0" anchor="ctr" bIns="34275" lIns="68575" spcFirstLastPara="1" rIns="68575" wrap="square" tIns="34275">
            <a:noAutofit/>
          </a:bodyPr>
          <a:lstStyle>
            <a:lvl1pPr indent="-228600" lvl="0" marL="457200" algn="l">
              <a:spcBef>
                <a:spcPts val="0"/>
              </a:spcBef>
              <a:spcAft>
                <a:spcPts val="0"/>
              </a:spcAft>
              <a:buSzPts val="1400"/>
              <a:buFont typeface="Calibri"/>
              <a:buNone/>
              <a:defRPr/>
            </a:lvl1pPr>
            <a:lvl2pPr indent="-228600" lvl="1" marL="914400" algn="l">
              <a:spcBef>
                <a:spcPts val="800"/>
              </a:spcBef>
              <a:spcAft>
                <a:spcPts val="0"/>
              </a:spcAft>
              <a:buSzPts val="1200"/>
              <a:buFont typeface="Calibri"/>
              <a:buNone/>
              <a:defRPr/>
            </a:lvl2pPr>
            <a:lvl3pPr indent="-228600" lvl="2" marL="1371600" algn="l">
              <a:spcBef>
                <a:spcPts val="800"/>
              </a:spcBef>
              <a:spcAft>
                <a:spcPts val="0"/>
              </a:spcAft>
              <a:buSzPts val="1100"/>
              <a:buFont typeface="Calibri"/>
              <a:buNone/>
              <a:defRPr/>
            </a:lvl3pPr>
            <a:lvl4pPr indent="-228600" lvl="3" marL="1828800" algn="l">
              <a:spcBef>
                <a:spcPts val="800"/>
              </a:spcBef>
              <a:spcAft>
                <a:spcPts val="0"/>
              </a:spcAft>
              <a:buSzPts val="900"/>
              <a:buFont typeface="Calibri"/>
              <a:buNone/>
              <a:defRPr/>
            </a:lvl4pPr>
            <a:lvl5pPr indent="-228600" lvl="4" marL="2286000" algn="l">
              <a:spcBef>
                <a:spcPts val="800"/>
              </a:spcBef>
              <a:spcAft>
                <a:spcPts val="0"/>
              </a:spcAft>
              <a:buSzPts val="900"/>
              <a:buFont typeface="Calibri"/>
              <a:buNone/>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97" name="Google Shape;97;p13"/>
          <p:cNvSpPr txBox="1"/>
          <p:nvPr>
            <p:ph idx="2" type="body"/>
          </p:nvPr>
        </p:nvSpPr>
        <p:spPr>
          <a:xfrm>
            <a:off x="515599" y="3257550"/>
            <a:ext cx="7614300" cy="1086000"/>
          </a:xfrm>
          <a:prstGeom prst="rect">
            <a:avLst/>
          </a:prstGeom>
          <a:noFill/>
          <a:ln>
            <a:noFill/>
          </a:ln>
        </p:spPr>
        <p:txBody>
          <a:bodyPr anchorCtr="0" anchor="ctr" bIns="34275" lIns="68575" spcFirstLastPara="1" rIns="68575" wrap="square" tIns="34275">
            <a:noAutofit/>
          </a:bodyPr>
          <a:lstStyle>
            <a:lvl1pPr indent="-228600" lvl="0" marL="457200" algn="l">
              <a:spcBef>
                <a:spcPts val="0"/>
              </a:spcBef>
              <a:spcAft>
                <a:spcPts val="0"/>
              </a:spcAft>
              <a:buSzPts val="1500"/>
              <a:buNone/>
              <a:defRPr sz="1500">
                <a:solidFill>
                  <a:schemeClr val="lt1"/>
                </a:solidFill>
              </a:defRPr>
            </a:lvl1pPr>
            <a:lvl2pPr indent="-228600" lvl="1" marL="914400" algn="l">
              <a:spcBef>
                <a:spcPts val="800"/>
              </a:spcBef>
              <a:spcAft>
                <a:spcPts val="0"/>
              </a:spcAft>
              <a:buSzPts val="1400"/>
              <a:buNone/>
              <a:defRPr sz="1400">
                <a:solidFill>
                  <a:schemeClr val="lt1"/>
                </a:solidFill>
              </a:defRPr>
            </a:lvl2pPr>
            <a:lvl3pPr indent="-228600" lvl="2" marL="1371600" algn="l">
              <a:spcBef>
                <a:spcPts val="800"/>
              </a:spcBef>
              <a:spcAft>
                <a:spcPts val="0"/>
              </a:spcAft>
              <a:buSzPts val="1200"/>
              <a:buNone/>
              <a:defRPr sz="1200">
                <a:solidFill>
                  <a:schemeClr val="lt1"/>
                </a:solidFill>
              </a:defRPr>
            </a:lvl3pPr>
            <a:lvl4pPr indent="-228600" lvl="3" marL="1828800" algn="l">
              <a:spcBef>
                <a:spcPts val="800"/>
              </a:spcBef>
              <a:spcAft>
                <a:spcPts val="0"/>
              </a:spcAft>
              <a:buSzPts val="1100"/>
              <a:buNone/>
              <a:defRPr sz="1100">
                <a:solidFill>
                  <a:schemeClr val="lt1"/>
                </a:solidFill>
              </a:defRPr>
            </a:lvl4pPr>
            <a:lvl5pPr indent="-228600" lvl="4" marL="2286000" algn="l">
              <a:spcBef>
                <a:spcPts val="800"/>
              </a:spcBef>
              <a:spcAft>
                <a:spcPts val="0"/>
              </a:spcAft>
              <a:buSzPts val="1100"/>
              <a:buNone/>
              <a:defRPr sz="1100">
                <a:solidFill>
                  <a:schemeClr val="lt1"/>
                </a:solidFill>
              </a:defRPr>
            </a:lvl5pPr>
            <a:lvl6pPr indent="-228600" lvl="5" marL="2743200" algn="l">
              <a:spcBef>
                <a:spcPts val="800"/>
              </a:spcBef>
              <a:spcAft>
                <a:spcPts val="0"/>
              </a:spcAft>
              <a:buSzPts val="1100"/>
              <a:buNone/>
              <a:defRPr sz="1100">
                <a:solidFill>
                  <a:schemeClr val="lt1"/>
                </a:solidFill>
              </a:defRPr>
            </a:lvl6pPr>
            <a:lvl7pPr indent="-228600" lvl="6" marL="3200400" algn="l">
              <a:spcBef>
                <a:spcPts val="800"/>
              </a:spcBef>
              <a:spcAft>
                <a:spcPts val="0"/>
              </a:spcAft>
              <a:buSzPts val="1100"/>
              <a:buNone/>
              <a:defRPr sz="1100">
                <a:solidFill>
                  <a:schemeClr val="lt1"/>
                </a:solidFill>
              </a:defRPr>
            </a:lvl7pPr>
            <a:lvl8pPr indent="-228600" lvl="7" marL="3657600" algn="l">
              <a:spcBef>
                <a:spcPts val="800"/>
              </a:spcBef>
              <a:spcAft>
                <a:spcPts val="0"/>
              </a:spcAft>
              <a:buSzPts val="1100"/>
              <a:buNone/>
              <a:defRPr sz="1100">
                <a:solidFill>
                  <a:schemeClr val="lt1"/>
                </a:solidFill>
              </a:defRPr>
            </a:lvl8pPr>
            <a:lvl9pPr indent="-228600" lvl="8" marL="4114800" algn="l">
              <a:spcBef>
                <a:spcPts val="800"/>
              </a:spcBef>
              <a:spcAft>
                <a:spcPts val="800"/>
              </a:spcAft>
              <a:buSzPts val="1100"/>
              <a:buNone/>
              <a:defRPr sz="1100">
                <a:solidFill>
                  <a:schemeClr val="lt1"/>
                </a:solidFill>
              </a:defRPr>
            </a:lvl9pPr>
          </a:lstStyle>
          <a:p/>
        </p:txBody>
      </p:sp>
      <p:sp>
        <p:nvSpPr>
          <p:cNvPr id="98" name="Google Shape;98;p13"/>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13"/>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13"/>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rjeta de nombre">
  <p:cSld name="Tarjeta de nombre">
    <p:spTree>
      <p:nvGrpSpPr>
        <p:cNvPr id="101" name="Shape 101"/>
        <p:cNvGrpSpPr/>
        <p:nvPr/>
      </p:nvGrpSpPr>
      <p:grpSpPr>
        <a:xfrm>
          <a:off x="0" y="0"/>
          <a:ext cx="0" cy="0"/>
          <a:chOff x="0" y="0"/>
          <a:chExt cx="0" cy="0"/>
        </a:xfrm>
      </p:grpSpPr>
      <p:pic>
        <p:nvPicPr>
          <p:cNvPr descr="Celestia-R1---OverlayContentHD.png" id="102" name="Google Shape;102;p14"/>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103" name="Google Shape;103;p14"/>
          <p:cNvSpPr txBox="1"/>
          <p:nvPr>
            <p:ph type="title"/>
          </p:nvPr>
        </p:nvSpPr>
        <p:spPr>
          <a:xfrm>
            <a:off x="514352" y="2481436"/>
            <a:ext cx="7598700" cy="11016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Clr>
                <a:schemeClr val="lt1"/>
              </a:buClr>
              <a:buSzPts val="2400"/>
              <a:buFont typeface="Calibri"/>
              <a:buNone/>
              <a:defRPr b="0" sz="240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14"/>
          <p:cNvSpPr txBox="1"/>
          <p:nvPr>
            <p:ph idx="1" type="body"/>
          </p:nvPr>
        </p:nvSpPr>
        <p:spPr>
          <a:xfrm>
            <a:off x="514351" y="3583036"/>
            <a:ext cx="7598700" cy="645300"/>
          </a:xfrm>
          <a:prstGeom prst="rect">
            <a:avLst/>
          </a:prstGeom>
          <a:noFill/>
          <a:ln>
            <a:noFill/>
          </a:ln>
        </p:spPr>
        <p:txBody>
          <a:bodyPr anchorCtr="0" anchor="t" bIns="34275" lIns="68575" spcFirstLastPara="1" rIns="68575" wrap="square" tIns="34275">
            <a:noAutofit/>
          </a:bodyPr>
          <a:lstStyle>
            <a:lvl1pPr indent="-228600" lvl="0" marL="457200" algn="l">
              <a:spcBef>
                <a:spcPts val="0"/>
              </a:spcBef>
              <a:spcAft>
                <a:spcPts val="0"/>
              </a:spcAft>
              <a:buSzPts val="1500"/>
              <a:buNone/>
              <a:defRPr sz="1500">
                <a:solidFill>
                  <a:schemeClr val="lt1"/>
                </a:solidFill>
              </a:defRPr>
            </a:lvl1pPr>
            <a:lvl2pPr indent="-228600" lvl="1" marL="914400" algn="l">
              <a:spcBef>
                <a:spcPts val="800"/>
              </a:spcBef>
              <a:spcAft>
                <a:spcPts val="0"/>
              </a:spcAft>
              <a:buSzPts val="1400"/>
              <a:buNone/>
              <a:defRPr sz="1400">
                <a:solidFill>
                  <a:schemeClr val="lt1"/>
                </a:solidFill>
              </a:defRPr>
            </a:lvl2pPr>
            <a:lvl3pPr indent="-228600" lvl="2" marL="1371600" algn="l">
              <a:spcBef>
                <a:spcPts val="800"/>
              </a:spcBef>
              <a:spcAft>
                <a:spcPts val="0"/>
              </a:spcAft>
              <a:buSzPts val="1200"/>
              <a:buNone/>
              <a:defRPr sz="1200">
                <a:solidFill>
                  <a:schemeClr val="lt1"/>
                </a:solidFill>
              </a:defRPr>
            </a:lvl3pPr>
            <a:lvl4pPr indent="-228600" lvl="3" marL="1828800" algn="l">
              <a:spcBef>
                <a:spcPts val="800"/>
              </a:spcBef>
              <a:spcAft>
                <a:spcPts val="0"/>
              </a:spcAft>
              <a:buSzPts val="1100"/>
              <a:buNone/>
              <a:defRPr sz="1100">
                <a:solidFill>
                  <a:schemeClr val="lt1"/>
                </a:solidFill>
              </a:defRPr>
            </a:lvl4pPr>
            <a:lvl5pPr indent="-228600" lvl="4" marL="2286000" algn="l">
              <a:spcBef>
                <a:spcPts val="800"/>
              </a:spcBef>
              <a:spcAft>
                <a:spcPts val="0"/>
              </a:spcAft>
              <a:buSzPts val="1100"/>
              <a:buNone/>
              <a:defRPr sz="1100">
                <a:solidFill>
                  <a:schemeClr val="lt1"/>
                </a:solidFill>
              </a:defRPr>
            </a:lvl5pPr>
            <a:lvl6pPr indent="-228600" lvl="5" marL="2743200" algn="l">
              <a:spcBef>
                <a:spcPts val="800"/>
              </a:spcBef>
              <a:spcAft>
                <a:spcPts val="0"/>
              </a:spcAft>
              <a:buSzPts val="1100"/>
              <a:buNone/>
              <a:defRPr sz="1100">
                <a:solidFill>
                  <a:schemeClr val="lt1"/>
                </a:solidFill>
              </a:defRPr>
            </a:lvl6pPr>
            <a:lvl7pPr indent="-228600" lvl="6" marL="3200400" algn="l">
              <a:spcBef>
                <a:spcPts val="800"/>
              </a:spcBef>
              <a:spcAft>
                <a:spcPts val="0"/>
              </a:spcAft>
              <a:buSzPts val="1100"/>
              <a:buNone/>
              <a:defRPr sz="1100">
                <a:solidFill>
                  <a:schemeClr val="lt1"/>
                </a:solidFill>
              </a:defRPr>
            </a:lvl7pPr>
            <a:lvl8pPr indent="-228600" lvl="7" marL="3657600" algn="l">
              <a:spcBef>
                <a:spcPts val="800"/>
              </a:spcBef>
              <a:spcAft>
                <a:spcPts val="0"/>
              </a:spcAft>
              <a:buSzPts val="1100"/>
              <a:buNone/>
              <a:defRPr sz="1100">
                <a:solidFill>
                  <a:schemeClr val="lt1"/>
                </a:solidFill>
              </a:defRPr>
            </a:lvl8pPr>
            <a:lvl9pPr indent="-228600" lvl="8" marL="4114800" algn="l">
              <a:spcBef>
                <a:spcPts val="800"/>
              </a:spcBef>
              <a:spcAft>
                <a:spcPts val="800"/>
              </a:spcAft>
              <a:buSzPts val="1100"/>
              <a:buNone/>
              <a:defRPr sz="1100">
                <a:solidFill>
                  <a:schemeClr val="lt1"/>
                </a:solidFill>
              </a:defRPr>
            </a:lvl9pPr>
          </a:lstStyle>
          <a:p/>
        </p:txBody>
      </p:sp>
      <p:sp>
        <p:nvSpPr>
          <p:cNvPr id="105" name="Google Shape;105;p14"/>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6" name="Google Shape;106;p14"/>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7" name="Google Shape;107;p14"/>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ita tarjeta de nombre">
  <p:cSld name="Cita tarjeta de nombre">
    <p:spTree>
      <p:nvGrpSpPr>
        <p:cNvPr id="108" name="Shape 108"/>
        <p:cNvGrpSpPr/>
        <p:nvPr/>
      </p:nvGrpSpPr>
      <p:grpSpPr>
        <a:xfrm>
          <a:off x="0" y="0"/>
          <a:ext cx="0" cy="0"/>
          <a:chOff x="0" y="0"/>
          <a:chExt cx="0" cy="0"/>
        </a:xfrm>
      </p:grpSpPr>
      <p:pic>
        <p:nvPicPr>
          <p:cNvPr descr="Celestia-R1---OverlayContentHD.png" id="109" name="Google Shape;109;p15"/>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110" name="Google Shape;110;p15"/>
          <p:cNvSpPr txBox="1"/>
          <p:nvPr/>
        </p:nvSpPr>
        <p:spPr>
          <a:xfrm>
            <a:off x="7678400" y="2057400"/>
            <a:ext cx="457200" cy="438600"/>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lt1"/>
              </a:buClr>
              <a:buSzPts val="6000"/>
              <a:buFont typeface="Calibri"/>
              <a:buNone/>
            </a:pPr>
            <a:r>
              <a:rPr b="0" i="0" lang="es-419" sz="6000" u="none" cap="none" strike="noStrike">
                <a:solidFill>
                  <a:schemeClr val="lt1"/>
                </a:solidFill>
                <a:latin typeface="Calibri"/>
                <a:ea typeface="Calibri"/>
                <a:cs typeface="Calibri"/>
                <a:sym typeface="Calibri"/>
              </a:rPr>
              <a:t>”</a:t>
            </a:r>
            <a:endParaRPr sz="1100"/>
          </a:p>
        </p:txBody>
      </p:sp>
      <p:sp>
        <p:nvSpPr>
          <p:cNvPr id="111" name="Google Shape;111;p15"/>
          <p:cNvSpPr txBox="1"/>
          <p:nvPr/>
        </p:nvSpPr>
        <p:spPr>
          <a:xfrm>
            <a:off x="366206" y="617503"/>
            <a:ext cx="457200" cy="438600"/>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lt1"/>
              </a:buClr>
              <a:buSzPts val="6000"/>
              <a:buFont typeface="Calibri"/>
              <a:buNone/>
            </a:pPr>
            <a:r>
              <a:rPr b="0" i="0" lang="es-419" sz="6000" u="none" cap="none" strike="noStrike">
                <a:solidFill>
                  <a:schemeClr val="lt1"/>
                </a:solidFill>
                <a:latin typeface="Calibri"/>
                <a:ea typeface="Calibri"/>
                <a:cs typeface="Calibri"/>
                <a:sym typeface="Calibri"/>
              </a:rPr>
              <a:t>“</a:t>
            </a:r>
            <a:endParaRPr sz="1100"/>
          </a:p>
        </p:txBody>
      </p:sp>
      <p:sp>
        <p:nvSpPr>
          <p:cNvPr id="112" name="Google Shape;112;p15"/>
          <p:cNvSpPr txBox="1"/>
          <p:nvPr>
            <p:ph type="title"/>
          </p:nvPr>
        </p:nvSpPr>
        <p:spPr>
          <a:xfrm>
            <a:off x="744200" y="457201"/>
            <a:ext cx="7162800" cy="20574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2400"/>
              <a:buFont typeface="Calibri"/>
              <a:buNone/>
              <a:defRPr b="0" sz="2400" cap="none">
                <a:solidFill>
                  <a:schemeClr val="lt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3" name="Google Shape;113;p15"/>
          <p:cNvSpPr txBox="1"/>
          <p:nvPr>
            <p:ph idx="1" type="body"/>
          </p:nvPr>
        </p:nvSpPr>
        <p:spPr>
          <a:xfrm>
            <a:off x="514350" y="2914650"/>
            <a:ext cx="7601700" cy="666900"/>
          </a:xfrm>
          <a:prstGeom prst="rect">
            <a:avLst/>
          </a:prstGeom>
          <a:noFill/>
          <a:ln>
            <a:noFill/>
          </a:ln>
        </p:spPr>
        <p:txBody>
          <a:bodyPr anchorCtr="0" anchor="b" bIns="34275" lIns="68575" spcFirstLastPara="1" rIns="68575" wrap="square" tIns="34275">
            <a:noAutofit/>
          </a:bodyPr>
          <a:lstStyle>
            <a:lvl1pPr indent="-228600" lvl="0" marL="457200" algn="l">
              <a:spcBef>
                <a:spcPts val="0"/>
              </a:spcBef>
              <a:spcAft>
                <a:spcPts val="0"/>
              </a:spcAft>
              <a:buSzPts val="1800"/>
              <a:buNone/>
              <a:defRPr b="0" sz="1800" cap="none">
                <a:solidFill>
                  <a:schemeClr val="lt1"/>
                </a:solidFill>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114" name="Google Shape;114;p15"/>
          <p:cNvSpPr txBox="1"/>
          <p:nvPr>
            <p:ph idx="2" type="body"/>
          </p:nvPr>
        </p:nvSpPr>
        <p:spPr>
          <a:xfrm>
            <a:off x="514349" y="3581400"/>
            <a:ext cx="7601700" cy="762000"/>
          </a:xfrm>
          <a:prstGeom prst="rect">
            <a:avLst/>
          </a:prstGeom>
          <a:noFill/>
          <a:ln>
            <a:noFill/>
          </a:ln>
        </p:spPr>
        <p:txBody>
          <a:bodyPr anchorCtr="0" anchor="t" bIns="34275" lIns="68575" spcFirstLastPara="1" rIns="68575" wrap="square" tIns="34275">
            <a:noAutofit/>
          </a:bodyPr>
          <a:lstStyle>
            <a:lvl1pPr indent="-228600" lvl="0" marL="457200" algn="l">
              <a:spcBef>
                <a:spcPts val="0"/>
              </a:spcBef>
              <a:spcAft>
                <a:spcPts val="0"/>
              </a:spcAft>
              <a:buSzPts val="1400"/>
              <a:buNone/>
              <a:defRPr sz="1400">
                <a:solidFill>
                  <a:schemeClr val="lt1"/>
                </a:solidFill>
              </a:defRPr>
            </a:lvl1pPr>
            <a:lvl2pPr indent="-228600" lvl="1" marL="914400" algn="l">
              <a:spcBef>
                <a:spcPts val="800"/>
              </a:spcBef>
              <a:spcAft>
                <a:spcPts val="0"/>
              </a:spcAft>
              <a:buSzPts val="1400"/>
              <a:buNone/>
              <a:defRPr sz="1400">
                <a:solidFill>
                  <a:schemeClr val="lt1"/>
                </a:solidFill>
              </a:defRPr>
            </a:lvl2pPr>
            <a:lvl3pPr indent="-228600" lvl="2" marL="1371600" algn="l">
              <a:spcBef>
                <a:spcPts val="800"/>
              </a:spcBef>
              <a:spcAft>
                <a:spcPts val="0"/>
              </a:spcAft>
              <a:buSzPts val="1200"/>
              <a:buNone/>
              <a:defRPr sz="1200">
                <a:solidFill>
                  <a:schemeClr val="lt1"/>
                </a:solidFill>
              </a:defRPr>
            </a:lvl3pPr>
            <a:lvl4pPr indent="-228600" lvl="3" marL="1828800" algn="l">
              <a:spcBef>
                <a:spcPts val="800"/>
              </a:spcBef>
              <a:spcAft>
                <a:spcPts val="0"/>
              </a:spcAft>
              <a:buSzPts val="1100"/>
              <a:buNone/>
              <a:defRPr sz="1100">
                <a:solidFill>
                  <a:schemeClr val="lt1"/>
                </a:solidFill>
              </a:defRPr>
            </a:lvl4pPr>
            <a:lvl5pPr indent="-228600" lvl="4" marL="2286000" algn="l">
              <a:spcBef>
                <a:spcPts val="800"/>
              </a:spcBef>
              <a:spcAft>
                <a:spcPts val="0"/>
              </a:spcAft>
              <a:buSzPts val="1100"/>
              <a:buNone/>
              <a:defRPr sz="1100">
                <a:solidFill>
                  <a:schemeClr val="lt1"/>
                </a:solidFill>
              </a:defRPr>
            </a:lvl5pPr>
            <a:lvl6pPr indent="-228600" lvl="5" marL="2743200" algn="l">
              <a:spcBef>
                <a:spcPts val="800"/>
              </a:spcBef>
              <a:spcAft>
                <a:spcPts val="0"/>
              </a:spcAft>
              <a:buSzPts val="1100"/>
              <a:buNone/>
              <a:defRPr sz="1100">
                <a:solidFill>
                  <a:schemeClr val="lt1"/>
                </a:solidFill>
              </a:defRPr>
            </a:lvl6pPr>
            <a:lvl7pPr indent="-228600" lvl="6" marL="3200400" algn="l">
              <a:spcBef>
                <a:spcPts val="800"/>
              </a:spcBef>
              <a:spcAft>
                <a:spcPts val="0"/>
              </a:spcAft>
              <a:buSzPts val="1100"/>
              <a:buNone/>
              <a:defRPr sz="1100">
                <a:solidFill>
                  <a:schemeClr val="lt1"/>
                </a:solidFill>
              </a:defRPr>
            </a:lvl7pPr>
            <a:lvl8pPr indent="-228600" lvl="7" marL="3657600" algn="l">
              <a:spcBef>
                <a:spcPts val="800"/>
              </a:spcBef>
              <a:spcAft>
                <a:spcPts val="0"/>
              </a:spcAft>
              <a:buSzPts val="1100"/>
              <a:buNone/>
              <a:defRPr sz="1100">
                <a:solidFill>
                  <a:schemeClr val="lt1"/>
                </a:solidFill>
              </a:defRPr>
            </a:lvl8pPr>
            <a:lvl9pPr indent="-228600" lvl="8" marL="4114800" algn="l">
              <a:spcBef>
                <a:spcPts val="800"/>
              </a:spcBef>
              <a:spcAft>
                <a:spcPts val="800"/>
              </a:spcAft>
              <a:buSzPts val="1100"/>
              <a:buNone/>
              <a:defRPr sz="1100">
                <a:solidFill>
                  <a:schemeClr val="lt1"/>
                </a:solidFill>
              </a:defRPr>
            </a:lvl9pPr>
          </a:lstStyle>
          <a:p/>
        </p:txBody>
      </p:sp>
      <p:sp>
        <p:nvSpPr>
          <p:cNvPr id="115" name="Google Shape;115;p15"/>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6" name="Google Shape;116;p15"/>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15"/>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dadero o falso">
  <p:cSld name="Verdadero o falso">
    <p:spTree>
      <p:nvGrpSpPr>
        <p:cNvPr id="118" name="Shape 118"/>
        <p:cNvGrpSpPr/>
        <p:nvPr/>
      </p:nvGrpSpPr>
      <p:grpSpPr>
        <a:xfrm>
          <a:off x="0" y="0"/>
          <a:ext cx="0" cy="0"/>
          <a:chOff x="0" y="0"/>
          <a:chExt cx="0" cy="0"/>
        </a:xfrm>
      </p:grpSpPr>
      <p:pic>
        <p:nvPicPr>
          <p:cNvPr descr="Celestia-R1---OverlayContentHD.png" id="119" name="Google Shape;119;p16"/>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120" name="Google Shape;120;p16"/>
          <p:cNvSpPr txBox="1"/>
          <p:nvPr>
            <p:ph type="title"/>
          </p:nvPr>
        </p:nvSpPr>
        <p:spPr>
          <a:xfrm>
            <a:off x="514351" y="457201"/>
            <a:ext cx="7598700" cy="20574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2700"/>
              <a:buFont typeface="Calibri"/>
              <a:buNone/>
              <a:defRPr b="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16"/>
          <p:cNvSpPr txBox="1"/>
          <p:nvPr>
            <p:ph idx="1" type="body"/>
          </p:nvPr>
        </p:nvSpPr>
        <p:spPr>
          <a:xfrm>
            <a:off x="514351" y="2628900"/>
            <a:ext cx="7598700" cy="628500"/>
          </a:xfrm>
          <a:prstGeom prst="rect">
            <a:avLst/>
          </a:prstGeom>
          <a:noFill/>
          <a:ln>
            <a:noFill/>
          </a:ln>
        </p:spPr>
        <p:txBody>
          <a:bodyPr anchorCtr="0" anchor="b" bIns="34275" lIns="68575" spcFirstLastPara="1" rIns="68575" wrap="square" tIns="34275">
            <a:noAutofit/>
          </a:bodyPr>
          <a:lstStyle>
            <a:lvl1pPr indent="-228600" lvl="0" marL="457200" algn="l">
              <a:spcBef>
                <a:spcPts val="0"/>
              </a:spcBef>
              <a:spcAft>
                <a:spcPts val="0"/>
              </a:spcAft>
              <a:buSzPts val="2100"/>
              <a:buNone/>
              <a:defRPr b="0" sz="2100" cap="none">
                <a:solidFill>
                  <a:schemeClr val="lt1"/>
                </a:solidFill>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122" name="Google Shape;122;p16"/>
          <p:cNvSpPr txBox="1"/>
          <p:nvPr>
            <p:ph idx="2" type="body"/>
          </p:nvPr>
        </p:nvSpPr>
        <p:spPr>
          <a:xfrm>
            <a:off x="514350" y="3257550"/>
            <a:ext cx="7598700" cy="1086000"/>
          </a:xfrm>
          <a:prstGeom prst="rect">
            <a:avLst/>
          </a:prstGeom>
          <a:noFill/>
          <a:ln>
            <a:noFill/>
          </a:ln>
        </p:spPr>
        <p:txBody>
          <a:bodyPr anchorCtr="0" anchor="t" bIns="34275" lIns="68575" spcFirstLastPara="1" rIns="68575" wrap="square" tIns="34275">
            <a:noAutofit/>
          </a:bodyPr>
          <a:lstStyle>
            <a:lvl1pPr indent="-228600" lvl="0" marL="457200" algn="l">
              <a:spcBef>
                <a:spcPts val="0"/>
              </a:spcBef>
              <a:spcAft>
                <a:spcPts val="0"/>
              </a:spcAft>
              <a:buSzPts val="1400"/>
              <a:buNone/>
              <a:defRPr sz="1400">
                <a:solidFill>
                  <a:schemeClr val="lt1"/>
                </a:solidFill>
              </a:defRPr>
            </a:lvl1pPr>
            <a:lvl2pPr indent="-228600" lvl="1" marL="914400" algn="l">
              <a:spcBef>
                <a:spcPts val="800"/>
              </a:spcBef>
              <a:spcAft>
                <a:spcPts val="0"/>
              </a:spcAft>
              <a:buSzPts val="1400"/>
              <a:buNone/>
              <a:defRPr sz="1400">
                <a:solidFill>
                  <a:schemeClr val="lt1"/>
                </a:solidFill>
              </a:defRPr>
            </a:lvl2pPr>
            <a:lvl3pPr indent="-228600" lvl="2" marL="1371600" algn="l">
              <a:spcBef>
                <a:spcPts val="800"/>
              </a:spcBef>
              <a:spcAft>
                <a:spcPts val="0"/>
              </a:spcAft>
              <a:buSzPts val="1200"/>
              <a:buNone/>
              <a:defRPr sz="1200">
                <a:solidFill>
                  <a:schemeClr val="lt1"/>
                </a:solidFill>
              </a:defRPr>
            </a:lvl3pPr>
            <a:lvl4pPr indent="-228600" lvl="3" marL="1828800" algn="l">
              <a:spcBef>
                <a:spcPts val="800"/>
              </a:spcBef>
              <a:spcAft>
                <a:spcPts val="0"/>
              </a:spcAft>
              <a:buSzPts val="1100"/>
              <a:buNone/>
              <a:defRPr sz="1100">
                <a:solidFill>
                  <a:schemeClr val="lt1"/>
                </a:solidFill>
              </a:defRPr>
            </a:lvl4pPr>
            <a:lvl5pPr indent="-228600" lvl="4" marL="2286000" algn="l">
              <a:spcBef>
                <a:spcPts val="800"/>
              </a:spcBef>
              <a:spcAft>
                <a:spcPts val="0"/>
              </a:spcAft>
              <a:buSzPts val="1100"/>
              <a:buNone/>
              <a:defRPr sz="1100">
                <a:solidFill>
                  <a:schemeClr val="lt1"/>
                </a:solidFill>
              </a:defRPr>
            </a:lvl5pPr>
            <a:lvl6pPr indent="-228600" lvl="5" marL="2743200" algn="l">
              <a:spcBef>
                <a:spcPts val="800"/>
              </a:spcBef>
              <a:spcAft>
                <a:spcPts val="0"/>
              </a:spcAft>
              <a:buSzPts val="1100"/>
              <a:buNone/>
              <a:defRPr sz="1100">
                <a:solidFill>
                  <a:schemeClr val="lt1"/>
                </a:solidFill>
              </a:defRPr>
            </a:lvl6pPr>
            <a:lvl7pPr indent="-228600" lvl="6" marL="3200400" algn="l">
              <a:spcBef>
                <a:spcPts val="800"/>
              </a:spcBef>
              <a:spcAft>
                <a:spcPts val="0"/>
              </a:spcAft>
              <a:buSzPts val="1100"/>
              <a:buNone/>
              <a:defRPr sz="1100">
                <a:solidFill>
                  <a:schemeClr val="lt1"/>
                </a:solidFill>
              </a:defRPr>
            </a:lvl7pPr>
            <a:lvl8pPr indent="-228600" lvl="7" marL="3657600" algn="l">
              <a:spcBef>
                <a:spcPts val="800"/>
              </a:spcBef>
              <a:spcAft>
                <a:spcPts val="0"/>
              </a:spcAft>
              <a:buSzPts val="1100"/>
              <a:buNone/>
              <a:defRPr sz="1100">
                <a:solidFill>
                  <a:schemeClr val="lt1"/>
                </a:solidFill>
              </a:defRPr>
            </a:lvl8pPr>
            <a:lvl9pPr indent="-228600" lvl="8" marL="4114800" algn="l">
              <a:spcBef>
                <a:spcPts val="800"/>
              </a:spcBef>
              <a:spcAft>
                <a:spcPts val="800"/>
              </a:spcAft>
              <a:buSzPts val="1100"/>
              <a:buNone/>
              <a:defRPr sz="1100">
                <a:solidFill>
                  <a:schemeClr val="lt1"/>
                </a:solidFill>
              </a:defRPr>
            </a:lvl9pPr>
          </a:lstStyle>
          <a:p/>
        </p:txBody>
      </p:sp>
      <p:sp>
        <p:nvSpPr>
          <p:cNvPr id="123" name="Google Shape;123;p16"/>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16"/>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5" name="Google Shape;125;p16"/>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o vertical y título" type="vertTx">
  <p:cSld name="VERTICAL_TEXT">
    <p:spTree>
      <p:nvGrpSpPr>
        <p:cNvPr id="126" name="Shape 126"/>
        <p:cNvGrpSpPr/>
        <p:nvPr/>
      </p:nvGrpSpPr>
      <p:grpSpPr>
        <a:xfrm>
          <a:off x="0" y="0"/>
          <a:ext cx="0" cy="0"/>
          <a:chOff x="0" y="0"/>
          <a:chExt cx="0" cy="0"/>
        </a:xfrm>
      </p:grpSpPr>
      <p:pic>
        <p:nvPicPr>
          <p:cNvPr descr="Celestia-R1---OverlayContentHD.png" id="127" name="Google Shape;127;p17"/>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128" name="Google Shape;128;p17"/>
          <p:cNvSpPr txBox="1"/>
          <p:nvPr>
            <p:ph type="title"/>
          </p:nvPr>
        </p:nvSpPr>
        <p:spPr>
          <a:xfrm>
            <a:off x="514351" y="457200"/>
            <a:ext cx="7598700" cy="10923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9" name="Google Shape;129;p17"/>
          <p:cNvSpPr txBox="1"/>
          <p:nvPr>
            <p:ph idx="1" type="body"/>
          </p:nvPr>
        </p:nvSpPr>
        <p:spPr>
          <a:xfrm rot="5400000">
            <a:off x="2945119" y="-824350"/>
            <a:ext cx="2736900" cy="7598700"/>
          </a:xfrm>
          <a:prstGeom prst="rect">
            <a:avLst/>
          </a:prstGeom>
          <a:noFill/>
          <a:ln>
            <a:noFill/>
          </a:ln>
        </p:spPr>
        <p:txBody>
          <a:bodyPr anchorCtr="0" anchor="t" bIns="34275" lIns="68575" spcFirstLastPara="1" rIns="68575" wrap="square" tIns="34275">
            <a:noAutofit/>
          </a:bodyPr>
          <a:lstStyle>
            <a:lvl1pPr indent="-317500" lvl="0" marL="457200" algn="l">
              <a:spcBef>
                <a:spcPts val="0"/>
              </a:spcBef>
              <a:spcAft>
                <a:spcPts val="0"/>
              </a:spcAft>
              <a:buSzPts val="1400"/>
              <a:buChar char="•"/>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130" name="Google Shape;130;p17"/>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1" name="Google Shape;131;p17"/>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2" name="Google Shape;132;p17"/>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type="vertTitleAndTx">
  <p:cSld name="VERTICAL_TITLE_AND_VERTICAL_TEXT">
    <p:spTree>
      <p:nvGrpSpPr>
        <p:cNvPr id="133" name="Shape 133"/>
        <p:cNvGrpSpPr/>
        <p:nvPr/>
      </p:nvGrpSpPr>
      <p:grpSpPr>
        <a:xfrm>
          <a:off x="0" y="0"/>
          <a:ext cx="0" cy="0"/>
          <a:chOff x="0" y="0"/>
          <a:chExt cx="0" cy="0"/>
        </a:xfrm>
      </p:grpSpPr>
      <p:pic>
        <p:nvPicPr>
          <p:cNvPr descr="Celestia-R1---OverlayContentHD.png" id="134" name="Google Shape;134;p18"/>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135" name="Google Shape;135;p18"/>
          <p:cNvSpPr txBox="1"/>
          <p:nvPr>
            <p:ph type="title"/>
          </p:nvPr>
        </p:nvSpPr>
        <p:spPr>
          <a:xfrm rot="5400000">
            <a:off x="5360421" y="1590899"/>
            <a:ext cx="3886200" cy="16188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6" name="Google Shape;136;p18"/>
          <p:cNvSpPr txBox="1"/>
          <p:nvPr>
            <p:ph idx="1" type="body"/>
          </p:nvPr>
        </p:nvSpPr>
        <p:spPr>
          <a:xfrm rot="5400000">
            <a:off x="1508337" y="-536700"/>
            <a:ext cx="3886200" cy="5874000"/>
          </a:xfrm>
          <a:prstGeom prst="rect">
            <a:avLst/>
          </a:prstGeom>
          <a:noFill/>
          <a:ln>
            <a:noFill/>
          </a:ln>
        </p:spPr>
        <p:txBody>
          <a:bodyPr anchorCtr="0" anchor="t" bIns="34275" lIns="68575" spcFirstLastPara="1" rIns="68575" wrap="square" tIns="34275">
            <a:noAutofit/>
          </a:bodyPr>
          <a:lstStyle>
            <a:lvl1pPr indent="-317500" lvl="0" marL="457200" algn="l">
              <a:spcBef>
                <a:spcPts val="0"/>
              </a:spcBef>
              <a:spcAft>
                <a:spcPts val="0"/>
              </a:spcAft>
              <a:buSzPts val="1400"/>
              <a:buChar char="•"/>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137" name="Google Shape;137;p18"/>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8" name="Google Shape;138;p18"/>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9" name="Google Shape;139;p18"/>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contenido" type="obj">
  <p:cSld name="OBJECT">
    <p:spTree>
      <p:nvGrpSpPr>
        <p:cNvPr id="18" name="Shape 18"/>
        <p:cNvGrpSpPr/>
        <p:nvPr/>
      </p:nvGrpSpPr>
      <p:grpSpPr>
        <a:xfrm>
          <a:off x="0" y="0"/>
          <a:ext cx="0" cy="0"/>
          <a:chOff x="0" y="0"/>
          <a:chExt cx="0" cy="0"/>
        </a:xfrm>
      </p:grpSpPr>
      <p:pic>
        <p:nvPicPr>
          <p:cNvPr descr="Celestia-R1---OverlayContentHD.png" id="19" name="Google Shape;19;p3"/>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20" name="Google Shape;20;p3"/>
          <p:cNvSpPr txBox="1"/>
          <p:nvPr>
            <p:ph type="title"/>
          </p:nvPr>
        </p:nvSpPr>
        <p:spPr>
          <a:xfrm>
            <a:off x="514351" y="457200"/>
            <a:ext cx="7598700" cy="10923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1" name="Google Shape;21;p3"/>
          <p:cNvSpPr txBox="1"/>
          <p:nvPr>
            <p:ph idx="1" type="body"/>
          </p:nvPr>
        </p:nvSpPr>
        <p:spPr>
          <a:xfrm>
            <a:off x="514351" y="1606550"/>
            <a:ext cx="7598700" cy="2736900"/>
          </a:xfrm>
          <a:prstGeom prst="rect">
            <a:avLst/>
          </a:prstGeom>
          <a:noFill/>
          <a:ln>
            <a:noFill/>
          </a:ln>
        </p:spPr>
        <p:txBody>
          <a:bodyPr anchorCtr="0" anchor="ctr" bIns="34275" lIns="68575" spcFirstLastPara="1" rIns="68575" wrap="square" tIns="34275">
            <a:noAutofit/>
          </a:bodyPr>
          <a:lstStyle>
            <a:lvl1pPr indent="-317500" lvl="0" marL="457200" algn="l">
              <a:spcBef>
                <a:spcPts val="0"/>
              </a:spcBef>
              <a:spcAft>
                <a:spcPts val="0"/>
              </a:spcAft>
              <a:buSzPts val="1400"/>
              <a:buChar char="•"/>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22" name="Google Shape;22;p3"/>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3" name="Google Shape;23;p3"/>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4" name="Google Shape;24;p3"/>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type="twoObj">
  <p:cSld name="TWO_OBJECTS">
    <p:spTree>
      <p:nvGrpSpPr>
        <p:cNvPr id="25" name="Shape 25"/>
        <p:cNvGrpSpPr/>
        <p:nvPr/>
      </p:nvGrpSpPr>
      <p:grpSpPr>
        <a:xfrm>
          <a:off x="0" y="0"/>
          <a:ext cx="0" cy="0"/>
          <a:chOff x="0" y="0"/>
          <a:chExt cx="0" cy="0"/>
        </a:xfrm>
      </p:grpSpPr>
      <p:pic>
        <p:nvPicPr>
          <p:cNvPr descr="Celestia-R1---OverlayContentHD.png" id="26" name="Google Shape;26;p4"/>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27" name="Google Shape;27;p4"/>
          <p:cNvSpPr txBox="1"/>
          <p:nvPr>
            <p:ph type="title"/>
          </p:nvPr>
        </p:nvSpPr>
        <p:spPr>
          <a:xfrm>
            <a:off x="514351" y="457200"/>
            <a:ext cx="7598700" cy="10923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 name="Google Shape;28;p4"/>
          <p:cNvSpPr txBox="1"/>
          <p:nvPr>
            <p:ph idx="1" type="body"/>
          </p:nvPr>
        </p:nvSpPr>
        <p:spPr>
          <a:xfrm>
            <a:off x="514352" y="1606550"/>
            <a:ext cx="3746400" cy="2736900"/>
          </a:xfrm>
          <a:prstGeom prst="rect">
            <a:avLst/>
          </a:prstGeom>
          <a:noFill/>
          <a:ln>
            <a:noFill/>
          </a:ln>
        </p:spPr>
        <p:txBody>
          <a:bodyPr anchorCtr="0" anchor="ctr" bIns="34275" lIns="68575" spcFirstLastPara="1" rIns="68575" wrap="square" tIns="34275">
            <a:noAutofit/>
          </a:bodyPr>
          <a:lstStyle>
            <a:lvl1pPr indent="-317500" lvl="0" marL="457200" algn="l">
              <a:spcBef>
                <a:spcPts val="0"/>
              </a:spcBef>
              <a:spcAft>
                <a:spcPts val="0"/>
              </a:spcAft>
              <a:buSzPts val="1400"/>
              <a:buChar char="•"/>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29" name="Google Shape;29;p4"/>
          <p:cNvSpPr txBox="1"/>
          <p:nvPr>
            <p:ph idx="2" type="body"/>
          </p:nvPr>
        </p:nvSpPr>
        <p:spPr>
          <a:xfrm>
            <a:off x="4366421" y="1606550"/>
            <a:ext cx="3746400" cy="2736900"/>
          </a:xfrm>
          <a:prstGeom prst="rect">
            <a:avLst/>
          </a:prstGeom>
          <a:noFill/>
          <a:ln>
            <a:noFill/>
          </a:ln>
        </p:spPr>
        <p:txBody>
          <a:bodyPr anchorCtr="0" anchor="ctr" bIns="34275" lIns="68575" spcFirstLastPara="1" rIns="68575" wrap="square" tIns="34275">
            <a:noAutofit/>
          </a:bodyPr>
          <a:lstStyle>
            <a:lvl1pPr indent="-317500" lvl="0" marL="457200" algn="l">
              <a:spcBef>
                <a:spcPts val="0"/>
              </a:spcBef>
              <a:spcAft>
                <a:spcPts val="0"/>
              </a:spcAft>
              <a:buSzPts val="1400"/>
              <a:buChar char="•"/>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30" name="Google Shape;30;p4"/>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 name="Google Shape;31;p4"/>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2" name="Google Shape;32;p4"/>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type="secHead">
  <p:cSld name="SECTION_HEADER">
    <p:spTree>
      <p:nvGrpSpPr>
        <p:cNvPr id="33" name="Shape 33"/>
        <p:cNvGrpSpPr/>
        <p:nvPr/>
      </p:nvGrpSpPr>
      <p:grpSpPr>
        <a:xfrm>
          <a:off x="0" y="0"/>
          <a:ext cx="0" cy="0"/>
          <a:chOff x="0" y="0"/>
          <a:chExt cx="0" cy="0"/>
        </a:xfrm>
      </p:grpSpPr>
      <p:pic>
        <p:nvPicPr>
          <p:cNvPr descr="Celestia-R1---OverlayContentHD.png" id="34" name="Google Shape;34;p5"/>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35" name="Google Shape;35;p5"/>
          <p:cNvSpPr txBox="1"/>
          <p:nvPr>
            <p:ph type="title"/>
          </p:nvPr>
        </p:nvSpPr>
        <p:spPr>
          <a:xfrm>
            <a:off x="514350" y="2481436"/>
            <a:ext cx="7598700" cy="11016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Clr>
                <a:schemeClr val="lt1"/>
              </a:buClr>
              <a:buSzPts val="3000"/>
              <a:buFont typeface="Calibri"/>
              <a:buNone/>
              <a:defRPr b="0" sz="300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6" name="Google Shape;36;p5"/>
          <p:cNvSpPr txBox="1"/>
          <p:nvPr>
            <p:ph idx="1" type="body"/>
          </p:nvPr>
        </p:nvSpPr>
        <p:spPr>
          <a:xfrm>
            <a:off x="514349" y="3583036"/>
            <a:ext cx="7598700" cy="645300"/>
          </a:xfrm>
          <a:prstGeom prst="rect">
            <a:avLst/>
          </a:prstGeom>
          <a:noFill/>
          <a:ln>
            <a:noFill/>
          </a:ln>
        </p:spPr>
        <p:txBody>
          <a:bodyPr anchorCtr="0" anchor="t" bIns="34275" lIns="68575" spcFirstLastPara="1" rIns="68575" wrap="square" tIns="34275">
            <a:noAutofit/>
          </a:bodyPr>
          <a:lstStyle>
            <a:lvl1pPr indent="-228600" lvl="0" marL="457200" algn="l">
              <a:spcBef>
                <a:spcPts val="0"/>
              </a:spcBef>
              <a:spcAft>
                <a:spcPts val="0"/>
              </a:spcAft>
              <a:buSzPts val="1500"/>
              <a:buNone/>
              <a:defRPr sz="1500" cap="none">
                <a:solidFill>
                  <a:schemeClr val="lt1"/>
                </a:solidFill>
              </a:defRPr>
            </a:lvl1pPr>
            <a:lvl2pPr indent="-228600" lvl="1" marL="914400" algn="l">
              <a:spcBef>
                <a:spcPts val="800"/>
              </a:spcBef>
              <a:spcAft>
                <a:spcPts val="0"/>
              </a:spcAft>
              <a:buSzPts val="1400"/>
              <a:buNone/>
              <a:defRPr sz="1400">
                <a:solidFill>
                  <a:schemeClr val="lt1"/>
                </a:solidFill>
              </a:defRPr>
            </a:lvl2pPr>
            <a:lvl3pPr indent="-228600" lvl="2" marL="1371600" algn="l">
              <a:spcBef>
                <a:spcPts val="800"/>
              </a:spcBef>
              <a:spcAft>
                <a:spcPts val="0"/>
              </a:spcAft>
              <a:buSzPts val="1200"/>
              <a:buNone/>
              <a:defRPr sz="1200">
                <a:solidFill>
                  <a:schemeClr val="lt1"/>
                </a:solidFill>
              </a:defRPr>
            </a:lvl3pPr>
            <a:lvl4pPr indent="-228600" lvl="3" marL="1828800" algn="l">
              <a:spcBef>
                <a:spcPts val="800"/>
              </a:spcBef>
              <a:spcAft>
                <a:spcPts val="0"/>
              </a:spcAft>
              <a:buSzPts val="1100"/>
              <a:buNone/>
              <a:defRPr sz="1100">
                <a:solidFill>
                  <a:schemeClr val="lt1"/>
                </a:solidFill>
              </a:defRPr>
            </a:lvl4pPr>
            <a:lvl5pPr indent="-228600" lvl="4" marL="2286000" algn="l">
              <a:spcBef>
                <a:spcPts val="800"/>
              </a:spcBef>
              <a:spcAft>
                <a:spcPts val="0"/>
              </a:spcAft>
              <a:buSzPts val="1100"/>
              <a:buNone/>
              <a:defRPr sz="1100">
                <a:solidFill>
                  <a:schemeClr val="lt1"/>
                </a:solidFill>
              </a:defRPr>
            </a:lvl5pPr>
            <a:lvl6pPr indent="-228600" lvl="5" marL="2743200" algn="l">
              <a:spcBef>
                <a:spcPts val="800"/>
              </a:spcBef>
              <a:spcAft>
                <a:spcPts val="0"/>
              </a:spcAft>
              <a:buSzPts val="1100"/>
              <a:buNone/>
              <a:defRPr sz="1100">
                <a:solidFill>
                  <a:schemeClr val="lt1"/>
                </a:solidFill>
              </a:defRPr>
            </a:lvl6pPr>
            <a:lvl7pPr indent="-228600" lvl="6" marL="3200400" algn="l">
              <a:spcBef>
                <a:spcPts val="800"/>
              </a:spcBef>
              <a:spcAft>
                <a:spcPts val="0"/>
              </a:spcAft>
              <a:buSzPts val="1100"/>
              <a:buNone/>
              <a:defRPr sz="1100">
                <a:solidFill>
                  <a:schemeClr val="lt1"/>
                </a:solidFill>
              </a:defRPr>
            </a:lvl7pPr>
            <a:lvl8pPr indent="-228600" lvl="7" marL="3657600" algn="l">
              <a:spcBef>
                <a:spcPts val="800"/>
              </a:spcBef>
              <a:spcAft>
                <a:spcPts val="0"/>
              </a:spcAft>
              <a:buSzPts val="1100"/>
              <a:buNone/>
              <a:defRPr sz="1100">
                <a:solidFill>
                  <a:schemeClr val="lt1"/>
                </a:solidFill>
              </a:defRPr>
            </a:lvl8pPr>
            <a:lvl9pPr indent="-228600" lvl="8" marL="4114800" algn="l">
              <a:spcBef>
                <a:spcPts val="800"/>
              </a:spcBef>
              <a:spcAft>
                <a:spcPts val="800"/>
              </a:spcAft>
              <a:buSzPts val="1100"/>
              <a:buNone/>
              <a:defRPr sz="1100">
                <a:solidFill>
                  <a:schemeClr val="lt1"/>
                </a:solidFill>
              </a:defRPr>
            </a:lvl9pPr>
          </a:lstStyle>
          <a:p/>
        </p:txBody>
      </p:sp>
      <p:sp>
        <p:nvSpPr>
          <p:cNvPr id="37" name="Google Shape;37;p5"/>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8" name="Google Shape;38;p5"/>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9" name="Google Shape;39;p5"/>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514351" y="457200"/>
            <a:ext cx="7598700" cy="10923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2700"/>
              <a:buFont typeface="Calibri"/>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2" name="Google Shape;42;p6"/>
          <p:cNvSpPr txBox="1"/>
          <p:nvPr>
            <p:ph idx="1" type="body"/>
          </p:nvPr>
        </p:nvSpPr>
        <p:spPr>
          <a:xfrm>
            <a:off x="730253" y="1663700"/>
            <a:ext cx="3531900" cy="432300"/>
          </a:xfrm>
          <a:prstGeom prst="rect">
            <a:avLst/>
          </a:prstGeom>
          <a:noFill/>
          <a:ln>
            <a:noFill/>
          </a:ln>
        </p:spPr>
        <p:txBody>
          <a:bodyPr anchorCtr="0" anchor="b" bIns="34275" lIns="68575" spcFirstLastPara="1" rIns="68575" wrap="square" tIns="34275">
            <a:noAutofit/>
          </a:bodyPr>
          <a:lstStyle>
            <a:lvl1pPr indent="-228600" lvl="0" marL="457200" algn="l">
              <a:spcBef>
                <a:spcPts val="0"/>
              </a:spcBef>
              <a:spcAft>
                <a:spcPts val="0"/>
              </a:spcAft>
              <a:buSzPts val="2100"/>
              <a:buNone/>
              <a:defRPr b="0" sz="2100"/>
            </a:lvl1pPr>
            <a:lvl2pPr indent="-228600" lvl="1" marL="914400" algn="l">
              <a:spcBef>
                <a:spcPts val="800"/>
              </a:spcBef>
              <a:spcAft>
                <a:spcPts val="0"/>
              </a:spcAft>
              <a:buSzPts val="1500"/>
              <a:buNone/>
              <a:defRPr b="1" sz="1500"/>
            </a:lvl2pPr>
            <a:lvl3pPr indent="-228600" lvl="2" marL="1371600" algn="l">
              <a:spcBef>
                <a:spcPts val="800"/>
              </a:spcBef>
              <a:spcAft>
                <a:spcPts val="0"/>
              </a:spcAft>
              <a:buSzPts val="1400"/>
              <a:buNone/>
              <a:defRPr b="1" sz="1400"/>
            </a:lvl3pPr>
            <a:lvl4pPr indent="-228600" lvl="3" marL="1828800" algn="l">
              <a:spcBef>
                <a:spcPts val="800"/>
              </a:spcBef>
              <a:spcAft>
                <a:spcPts val="0"/>
              </a:spcAft>
              <a:buSzPts val="1200"/>
              <a:buNone/>
              <a:defRPr b="1" sz="1200"/>
            </a:lvl4pPr>
            <a:lvl5pPr indent="-228600" lvl="4" marL="2286000" algn="l">
              <a:spcBef>
                <a:spcPts val="800"/>
              </a:spcBef>
              <a:spcAft>
                <a:spcPts val="0"/>
              </a:spcAft>
              <a:buSzPts val="1200"/>
              <a:buNone/>
              <a:defRPr b="1" sz="1200"/>
            </a:lvl5pPr>
            <a:lvl6pPr indent="-228600" lvl="5" marL="2743200" algn="l">
              <a:spcBef>
                <a:spcPts val="800"/>
              </a:spcBef>
              <a:spcAft>
                <a:spcPts val="0"/>
              </a:spcAft>
              <a:buSzPts val="1200"/>
              <a:buNone/>
              <a:defRPr b="1" sz="1200"/>
            </a:lvl6pPr>
            <a:lvl7pPr indent="-228600" lvl="6" marL="3200400" algn="l">
              <a:spcBef>
                <a:spcPts val="800"/>
              </a:spcBef>
              <a:spcAft>
                <a:spcPts val="0"/>
              </a:spcAft>
              <a:buSzPts val="1200"/>
              <a:buNone/>
              <a:defRPr b="1" sz="1200"/>
            </a:lvl7pPr>
            <a:lvl8pPr indent="-228600" lvl="7" marL="3657600" algn="l">
              <a:spcBef>
                <a:spcPts val="800"/>
              </a:spcBef>
              <a:spcAft>
                <a:spcPts val="0"/>
              </a:spcAft>
              <a:buSzPts val="1200"/>
              <a:buNone/>
              <a:defRPr b="1" sz="1200"/>
            </a:lvl8pPr>
            <a:lvl9pPr indent="-228600" lvl="8" marL="4114800" algn="l">
              <a:spcBef>
                <a:spcPts val="800"/>
              </a:spcBef>
              <a:spcAft>
                <a:spcPts val="800"/>
              </a:spcAft>
              <a:buSzPts val="1200"/>
              <a:buNone/>
              <a:defRPr b="1" sz="1200"/>
            </a:lvl9pPr>
          </a:lstStyle>
          <a:p/>
        </p:txBody>
      </p:sp>
      <p:sp>
        <p:nvSpPr>
          <p:cNvPr id="43" name="Google Shape;43;p6"/>
          <p:cNvSpPr txBox="1"/>
          <p:nvPr>
            <p:ph idx="2" type="body"/>
          </p:nvPr>
        </p:nvSpPr>
        <p:spPr>
          <a:xfrm>
            <a:off x="514351" y="2152651"/>
            <a:ext cx="3747600" cy="2190600"/>
          </a:xfrm>
          <a:prstGeom prst="rect">
            <a:avLst/>
          </a:prstGeom>
          <a:noFill/>
          <a:ln>
            <a:noFill/>
          </a:ln>
        </p:spPr>
        <p:txBody>
          <a:bodyPr anchorCtr="0" anchor="t" bIns="34275" lIns="68575" spcFirstLastPara="1" rIns="68575" wrap="square" tIns="34275">
            <a:noAutofit/>
          </a:bodyPr>
          <a:lstStyle>
            <a:lvl1pPr indent="-317500" lvl="0" marL="457200" algn="l">
              <a:spcBef>
                <a:spcPts val="0"/>
              </a:spcBef>
              <a:spcAft>
                <a:spcPts val="0"/>
              </a:spcAft>
              <a:buSzPts val="1400"/>
              <a:buChar char="•"/>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44" name="Google Shape;44;p6"/>
          <p:cNvSpPr txBox="1"/>
          <p:nvPr>
            <p:ph idx="3" type="body"/>
          </p:nvPr>
        </p:nvSpPr>
        <p:spPr>
          <a:xfrm>
            <a:off x="4572002" y="1670050"/>
            <a:ext cx="3542100" cy="432300"/>
          </a:xfrm>
          <a:prstGeom prst="rect">
            <a:avLst/>
          </a:prstGeom>
          <a:noFill/>
          <a:ln>
            <a:noFill/>
          </a:ln>
        </p:spPr>
        <p:txBody>
          <a:bodyPr anchorCtr="0" anchor="b" bIns="34275" lIns="68575" spcFirstLastPara="1" rIns="68575" wrap="square" tIns="34275">
            <a:noAutofit/>
          </a:bodyPr>
          <a:lstStyle>
            <a:lvl1pPr indent="-228600" lvl="0" marL="457200" algn="l">
              <a:spcBef>
                <a:spcPts val="0"/>
              </a:spcBef>
              <a:spcAft>
                <a:spcPts val="0"/>
              </a:spcAft>
              <a:buSzPts val="2100"/>
              <a:buNone/>
              <a:defRPr b="0" sz="2100"/>
            </a:lvl1pPr>
            <a:lvl2pPr indent="-228600" lvl="1" marL="914400" algn="l">
              <a:spcBef>
                <a:spcPts val="800"/>
              </a:spcBef>
              <a:spcAft>
                <a:spcPts val="0"/>
              </a:spcAft>
              <a:buSzPts val="1500"/>
              <a:buNone/>
              <a:defRPr b="1" sz="1500"/>
            </a:lvl2pPr>
            <a:lvl3pPr indent="-228600" lvl="2" marL="1371600" algn="l">
              <a:spcBef>
                <a:spcPts val="800"/>
              </a:spcBef>
              <a:spcAft>
                <a:spcPts val="0"/>
              </a:spcAft>
              <a:buSzPts val="1400"/>
              <a:buNone/>
              <a:defRPr b="1" sz="1400"/>
            </a:lvl3pPr>
            <a:lvl4pPr indent="-228600" lvl="3" marL="1828800" algn="l">
              <a:spcBef>
                <a:spcPts val="800"/>
              </a:spcBef>
              <a:spcAft>
                <a:spcPts val="0"/>
              </a:spcAft>
              <a:buSzPts val="1200"/>
              <a:buNone/>
              <a:defRPr b="1" sz="1200"/>
            </a:lvl4pPr>
            <a:lvl5pPr indent="-228600" lvl="4" marL="2286000" algn="l">
              <a:spcBef>
                <a:spcPts val="800"/>
              </a:spcBef>
              <a:spcAft>
                <a:spcPts val="0"/>
              </a:spcAft>
              <a:buSzPts val="1200"/>
              <a:buNone/>
              <a:defRPr b="1" sz="1200"/>
            </a:lvl5pPr>
            <a:lvl6pPr indent="-228600" lvl="5" marL="2743200" algn="l">
              <a:spcBef>
                <a:spcPts val="800"/>
              </a:spcBef>
              <a:spcAft>
                <a:spcPts val="0"/>
              </a:spcAft>
              <a:buSzPts val="1200"/>
              <a:buNone/>
              <a:defRPr b="1" sz="1200"/>
            </a:lvl6pPr>
            <a:lvl7pPr indent="-228600" lvl="6" marL="3200400" algn="l">
              <a:spcBef>
                <a:spcPts val="800"/>
              </a:spcBef>
              <a:spcAft>
                <a:spcPts val="0"/>
              </a:spcAft>
              <a:buSzPts val="1200"/>
              <a:buNone/>
              <a:defRPr b="1" sz="1200"/>
            </a:lvl7pPr>
            <a:lvl8pPr indent="-228600" lvl="7" marL="3657600" algn="l">
              <a:spcBef>
                <a:spcPts val="800"/>
              </a:spcBef>
              <a:spcAft>
                <a:spcPts val="0"/>
              </a:spcAft>
              <a:buSzPts val="1200"/>
              <a:buNone/>
              <a:defRPr b="1" sz="1200"/>
            </a:lvl8pPr>
            <a:lvl9pPr indent="-228600" lvl="8" marL="4114800" algn="l">
              <a:spcBef>
                <a:spcPts val="800"/>
              </a:spcBef>
              <a:spcAft>
                <a:spcPts val="800"/>
              </a:spcAft>
              <a:buSzPts val="1200"/>
              <a:buNone/>
              <a:defRPr b="1" sz="1200"/>
            </a:lvl9pPr>
          </a:lstStyle>
          <a:p/>
        </p:txBody>
      </p:sp>
      <p:sp>
        <p:nvSpPr>
          <p:cNvPr id="45" name="Google Shape;45;p6"/>
          <p:cNvSpPr txBox="1"/>
          <p:nvPr>
            <p:ph idx="4" type="body"/>
          </p:nvPr>
        </p:nvSpPr>
        <p:spPr>
          <a:xfrm>
            <a:off x="4367612" y="2152651"/>
            <a:ext cx="3746400" cy="2190600"/>
          </a:xfrm>
          <a:prstGeom prst="rect">
            <a:avLst/>
          </a:prstGeom>
          <a:noFill/>
          <a:ln>
            <a:noFill/>
          </a:ln>
        </p:spPr>
        <p:txBody>
          <a:bodyPr anchorCtr="0" anchor="t" bIns="34275" lIns="68575" spcFirstLastPara="1" rIns="68575" wrap="square" tIns="34275">
            <a:noAutofit/>
          </a:bodyPr>
          <a:lstStyle>
            <a:lvl1pPr indent="-317500" lvl="0" marL="457200" algn="l">
              <a:spcBef>
                <a:spcPts val="0"/>
              </a:spcBef>
              <a:spcAft>
                <a:spcPts val="0"/>
              </a:spcAft>
              <a:buSzPts val="1400"/>
              <a:buChar char="•"/>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46" name="Google Shape;46;p6"/>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7" name="Google Shape;47;p6"/>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8" name="Google Shape;48;p6"/>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olo el título" type="titleOnly">
  <p:cSld name="TITLE_ONLY">
    <p:spTree>
      <p:nvGrpSpPr>
        <p:cNvPr id="49" name="Shape 49"/>
        <p:cNvGrpSpPr/>
        <p:nvPr/>
      </p:nvGrpSpPr>
      <p:grpSpPr>
        <a:xfrm>
          <a:off x="0" y="0"/>
          <a:ext cx="0" cy="0"/>
          <a:chOff x="0" y="0"/>
          <a:chExt cx="0" cy="0"/>
        </a:xfrm>
      </p:grpSpPr>
      <p:pic>
        <p:nvPicPr>
          <p:cNvPr descr="Celestia-R1---OverlayContentHD.png" id="50" name="Google Shape;50;p7"/>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51" name="Google Shape;51;p7"/>
          <p:cNvSpPr txBox="1"/>
          <p:nvPr>
            <p:ph type="title"/>
          </p:nvPr>
        </p:nvSpPr>
        <p:spPr>
          <a:xfrm>
            <a:off x="514351" y="457200"/>
            <a:ext cx="7598700" cy="10923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2" name="Google Shape;52;p7"/>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3" name="Google Shape;53;p7"/>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4" name="Google Shape;54;p7"/>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55" name="Shape 55"/>
        <p:cNvGrpSpPr/>
        <p:nvPr/>
      </p:nvGrpSpPr>
      <p:grpSpPr>
        <a:xfrm>
          <a:off x="0" y="0"/>
          <a:ext cx="0" cy="0"/>
          <a:chOff x="0" y="0"/>
          <a:chExt cx="0" cy="0"/>
        </a:xfrm>
      </p:grpSpPr>
      <p:pic>
        <p:nvPicPr>
          <p:cNvPr descr="Celestia-R1---OverlayContentHD.png" id="56" name="Google Shape;56;p8"/>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57" name="Google Shape;57;p8"/>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8" name="Google Shape;58;p8"/>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9" name="Google Shape;59;p8"/>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ido con leyenda" type="objTx">
  <p:cSld name="OBJECT_WITH_CAPTION_TEXT">
    <p:spTree>
      <p:nvGrpSpPr>
        <p:cNvPr id="60" name="Shape 60"/>
        <p:cNvGrpSpPr/>
        <p:nvPr/>
      </p:nvGrpSpPr>
      <p:grpSpPr>
        <a:xfrm>
          <a:off x="0" y="0"/>
          <a:ext cx="0" cy="0"/>
          <a:chOff x="0" y="0"/>
          <a:chExt cx="0" cy="0"/>
        </a:xfrm>
      </p:grpSpPr>
      <p:pic>
        <p:nvPicPr>
          <p:cNvPr descr="Celestia-R1---OverlayContentHD.png" id="61" name="Google Shape;61;p9"/>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62" name="Google Shape;62;p9"/>
          <p:cNvSpPr txBox="1"/>
          <p:nvPr>
            <p:ph type="title"/>
          </p:nvPr>
        </p:nvSpPr>
        <p:spPr>
          <a:xfrm>
            <a:off x="514350" y="1555750"/>
            <a:ext cx="2760600" cy="10287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Clr>
                <a:schemeClr val="lt1"/>
              </a:buClr>
              <a:buSzPts val="1800"/>
              <a:buFont typeface="Calibri"/>
              <a:buNone/>
              <a:defRPr b="0" sz="18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3" name="Google Shape;63;p9"/>
          <p:cNvSpPr txBox="1"/>
          <p:nvPr>
            <p:ph idx="1" type="body"/>
          </p:nvPr>
        </p:nvSpPr>
        <p:spPr>
          <a:xfrm>
            <a:off x="3486151" y="457201"/>
            <a:ext cx="4626900" cy="3886200"/>
          </a:xfrm>
          <a:prstGeom prst="rect">
            <a:avLst/>
          </a:prstGeom>
          <a:noFill/>
          <a:ln>
            <a:noFill/>
          </a:ln>
        </p:spPr>
        <p:txBody>
          <a:bodyPr anchorCtr="0" anchor="ctr" bIns="34275" lIns="68575" spcFirstLastPara="1" rIns="68575" wrap="square" tIns="34275">
            <a:noAutofit/>
          </a:bodyPr>
          <a:lstStyle>
            <a:lvl1pPr indent="-317500" lvl="0" marL="457200" algn="l">
              <a:spcBef>
                <a:spcPts val="0"/>
              </a:spcBef>
              <a:spcAft>
                <a:spcPts val="0"/>
              </a:spcAft>
              <a:buSzPts val="1400"/>
              <a:buChar char="•"/>
              <a:defRPr/>
            </a:lvl1pPr>
            <a:lvl2pPr indent="-317500" lvl="1" marL="914400" algn="l">
              <a:spcBef>
                <a:spcPts val="800"/>
              </a:spcBef>
              <a:spcAft>
                <a:spcPts val="0"/>
              </a:spcAft>
              <a:buSzPts val="1400"/>
              <a:buChar char="•"/>
              <a:defRPr/>
            </a:lvl2pPr>
            <a:lvl3pPr indent="-317500" lvl="2" marL="1371600" algn="l">
              <a:spcBef>
                <a:spcPts val="800"/>
              </a:spcBef>
              <a:spcAft>
                <a:spcPts val="0"/>
              </a:spcAft>
              <a:buSzPts val="1400"/>
              <a:buChar char="•"/>
              <a:defRPr/>
            </a:lvl3pPr>
            <a:lvl4pPr indent="-317500" lvl="3" marL="1828800" algn="l">
              <a:spcBef>
                <a:spcPts val="800"/>
              </a:spcBef>
              <a:spcAft>
                <a:spcPts val="0"/>
              </a:spcAft>
              <a:buSzPts val="1400"/>
              <a:buChar char="•"/>
              <a:defRPr/>
            </a:lvl4pPr>
            <a:lvl5pPr indent="-317500" lvl="4" marL="2286000" algn="l">
              <a:spcBef>
                <a:spcPts val="800"/>
              </a:spcBef>
              <a:spcAft>
                <a:spcPts val="0"/>
              </a:spcAft>
              <a:buSzPts val="1400"/>
              <a:buChar char="•"/>
              <a:defRPr/>
            </a:lvl5pPr>
            <a:lvl6pPr indent="-317500" lvl="5" marL="2743200" algn="l">
              <a:spcBef>
                <a:spcPts val="800"/>
              </a:spcBef>
              <a:spcAft>
                <a:spcPts val="0"/>
              </a:spcAft>
              <a:buSzPts val="1400"/>
              <a:buChar char="•"/>
              <a:defRPr/>
            </a:lvl6pPr>
            <a:lvl7pPr indent="-317500" lvl="6" marL="3200400" algn="l">
              <a:spcBef>
                <a:spcPts val="800"/>
              </a:spcBef>
              <a:spcAft>
                <a:spcPts val="0"/>
              </a:spcAft>
              <a:buSzPts val="1400"/>
              <a:buChar char="•"/>
              <a:defRPr/>
            </a:lvl7pPr>
            <a:lvl8pPr indent="-317500" lvl="7" marL="3657600" algn="l">
              <a:spcBef>
                <a:spcPts val="800"/>
              </a:spcBef>
              <a:spcAft>
                <a:spcPts val="0"/>
              </a:spcAft>
              <a:buSzPts val="1400"/>
              <a:buChar char="•"/>
              <a:defRPr/>
            </a:lvl8pPr>
            <a:lvl9pPr indent="-317500" lvl="8" marL="4114800" algn="l">
              <a:spcBef>
                <a:spcPts val="800"/>
              </a:spcBef>
              <a:spcAft>
                <a:spcPts val="800"/>
              </a:spcAft>
              <a:buSzPts val="1400"/>
              <a:buChar char="•"/>
              <a:defRPr/>
            </a:lvl9pPr>
          </a:lstStyle>
          <a:p/>
        </p:txBody>
      </p:sp>
      <p:sp>
        <p:nvSpPr>
          <p:cNvPr id="64" name="Google Shape;64;p9"/>
          <p:cNvSpPr txBox="1"/>
          <p:nvPr>
            <p:ph idx="2" type="body"/>
          </p:nvPr>
        </p:nvSpPr>
        <p:spPr>
          <a:xfrm>
            <a:off x="514350" y="2584450"/>
            <a:ext cx="2760600" cy="1371600"/>
          </a:xfrm>
          <a:prstGeom prst="rect">
            <a:avLst/>
          </a:prstGeom>
          <a:noFill/>
          <a:ln>
            <a:noFill/>
          </a:ln>
        </p:spPr>
        <p:txBody>
          <a:bodyPr anchorCtr="0" anchor="t" bIns="34275" lIns="68575" spcFirstLastPara="1" rIns="68575" wrap="square" tIns="34275">
            <a:noAutofit/>
          </a:bodyPr>
          <a:lstStyle>
            <a:lvl1pPr indent="-228600" lvl="0" marL="457200" algn="l">
              <a:spcBef>
                <a:spcPts val="0"/>
              </a:spcBef>
              <a:spcAft>
                <a:spcPts val="0"/>
              </a:spcAft>
              <a:buSzPts val="1200"/>
              <a:buNone/>
              <a:defRPr sz="1200"/>
            </a:lvl1pPr>
            <a:lvl2pPr indent="-228600" lvl="1" marL="914400" algn="l">
              <a:spcBef>
                <a:spcPts val="800"/>
              </a:spcBef>
              <a:spcAft>
                <a:spcPts val="0"/>
              </a:spcAft>
              <a:buSzPts val="900"/>
              <a:buNone/>
              <a:defRPr sz="900"/>
            </a:lvl2pPr>
            <a:lvl3pPr indent="-228600" lvl="2" marL="1371600" algn="l">
              <a:spcBef>
                <a:spcPts val="800"/>
              </a:spcBef>
              <a:spcAft>
                <a:spcPts val="0"/>
              </a:spcAft>
              <a:buSzPts val="800"/>
              <a:buNone/>
              <a:defRPr sz="800"/>
            </a:lvl3pPr>
            <a:lvl4pPr indent="-228600" lvl="3" marL="1828800" algn="l">
              <a:spcBef>
                <a:spcPts val="800"/>
              </a:spcBef>
              <a:spcAft>
                <a:spcPts val="0"/>
              </a:spcAft>
              <a:buSzPts val="700"/>
              <a:buNone/>
              <a:defRPr sz="700"/>
            </a:lvl4pPr>
            <a:lvl5pPr indent="-228600" lvl="4" marL="2286000" algn="l">
              <a:spcBef>
                <a:spcPts val="800"/>
              </a:spcBef>
              <a:spcAft>
                <a:spcPts val="0"/>
              </a:spcAft>
              <a:buSzPts val="700"/>
              <a:buNone/>
              <a:defRPr sz="700"/>
            </a:lvl5pPr>
            <a:lvl6pPr indent="-228600" lvl="5" marL="2743200" algn="l">
              <a:spcBef>
                <a:spcPts val="800"/>
              </a:spcBef>
              <a:spcAft>
                <a:spcPts val="0"/>
              </a:spcAft>
              <a:buSzPts val="700"/>
              <a:buNone/>
              <a:defRPr sz="700"/>
            </a:lvl6pPr>
            <a:lvl7pPr indent="-228600" lvl="6" marL="3200400" algn="l">
              <a:spcBef>
                <a:spcPts val="800"/>
              </a:spcBef>
              <a:spcAft>
                <a:spcPts val="0"/>
              </a:spcAft>
              <a:buSzPts val="700"/>
              <a:buNone/>
              <a:defRPr sz="700"/>
            </a:lvl7pPr>
            <a:lvl8pPr indent="-228600" lvl="7" marL="3657600" algn="l">
              <a:spcBef>
                <a:spcPts val="800"/>
              </a:spcBef>
              <a:spcAft>
                <a:spcPts val="0"/>
              </a:spcAft>
              <a:buSzPts val="700"/>
              <a:buNone/>
              <a:defRPr sz="700"/>
            </a:lvl8pPr>
            <a:lvl9pPr indent="-228600" lvl="8" marL="4114800" algn="l">
              <a:spcBef>
                <a:spcPts val="800"/>
              </a:spcBef>
              <a:spcAft>
                <a:spcPts val="800"/>
              </a:spcAft>
              <a:buSzPts val="700"/>
              <a:buNone/>
              <a:defRPr sz="700"/>
            </a:lvl9pPr>
          </a:lstStyle>
          <a:p/>
        </p:txBody>
      </p:sp>
      <p:sp>
        <p:nvSpPr>
          <p:cNvPr id="65" name="Google Shape;65;p9"/>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6" name="Google Shape;66;p9"/>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9"/>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n con leyenda" type="picTx">
  <p:cSld name="PICTURE_WITH_CAPTION_TEXT">
    <p:spTree>
      <p:nvGrpSpPr>
        <p:cNvPr id="68" name="Shape 68"/>
        <p:cNvGrpSpPr/>
        <p:nvPr/>
      </p:nvGrpSpPr>
      <p:grpSpPr>
        <a:xfrm>
          <a:off x="0" y="0"/>
          <a:ext cx="0" cy="0"/>
          <a:chOff x="0" y="0"/>
          <a:chExt cx="0" cy="0"/>
        </a:xfrm>
      </p:grpSpPr>
      <p:pic>
        <p:nvPicPr>
          <p:cNvPr descr="Celestia-R1---OverlayContentHD.png" id="69" name="Google Shape;69;p10"/>
          <p:cNvPicPr preferRelativeResize="0"/>
          <p:nvPr/>
        </p:nvPicPr>
        <p:blipFill rotWithShape="1">
          <a:blip r:embed="rId2">
            <a:alphaModFix/>
          </a:blip>
          <a:srcRect b="0" l="0" r="0" t="0"/>
          <a:stretch/>
        </p:blipFill>
        <p:spPr>
          <a:xfrm>
            <a:off x="0" y="0"/>
            <a:ext cx="9141619" cy="5142161"/>
          </a:xfrm>
          <a:prstGeom prst="rect">
            <a:avLst/>
          </a:prstGeom>
          <a:noFill/>
          <a:ln>
            <a:noFill/>
          </a:ln>
        </p:spPr>
      </p:pic>
      <p:sp>
        <p:nvSpPr>
          <p:cNvPr id="70" name="Google Shape;70;p10"/>
          <p:cNvSpPr txBox="1"/>
          <p:nvPr>
            <p:ph type="title"/>
          </p:nvPr>
        </p:nvSpPr>
        <p:spPr>
          <a:xfrm>
            <a:off x="514350" y="1200150"/>
            <a:ext cx="4623600" cy="10287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Clr>
                <a:schemeClr val="lt1"/>
              </a:buClr>
              <a:buSzPts val="2100"/>
              <a:buFont typeface="Calibri"/>
              <a:buNone/>
              <a:defRPr b="0" sz="21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1" name="Google Shape;71;p10"/>
          <p:cNvSpPr/>
          <p:nvPr>
            <p:ph idx="2" type="pic"/>
          </p:nvPr>
        </p:nvSpPr>
        <p:spPr>
          <a:xfrm>
            <a:off x="5652190" y="685800"/>
            <a:ext cx="2460600" cy="3429000"/>
          </a:xfrm>
          <a:prstGeom prst="roundRect">
            <a:avLst>
              <a:gd fmla="val 4280" name="adj"/>
            </a:avLst>
          </a:prstGeom>
          <a:noFill/>
          <a:ln cap="sq" cmpd="dbl" w="50800">
            <a:solidFill>
              <a:srgbClr val="FFFFFF"/>
            </a:solidFill>
            <a:prstDash val="solid"/>
            <a:miter lim="800000"/>
            <a:headEnd len="sm" w="sm" type="none"/>
            <a:tailEnd len="sm" w="sm" type="none"/>
          </a:ln>
          <a:effectLst>
            <a:outerShdw blurRad="254000" rotWithShape="0" algn="tl">
              <a:srgbClr val="000000">
                <a:alpha val="42745"/>
              </a:srgbClr>
            </a:outerShdw>
          </a:effectLst>
        </p:spPr>
        <p:txBody>
          <a:bodyPr anchorCtr="0" anchor="t" bIns="34275" lIns="68575" spcFirstLastPara="1" rIns="68575" wrap="square" tIns="34275">
            <a:noAutofit/>
          </a:bodyPr>
          <a:lstStyle>
            <a:lvl1pPr lvl="0" marR="0" rtl="0" algn="ctr">
              <a:spcBef>
                <a:spcPts val="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1pPr>
            <a:lvl2pPr lvl="1"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2pPr>
            <a:lvl3pPr lvl="2"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3pPr>
            <a:lvl4pPr lvl="3"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4pPr>
            <a:lvl5pPr lvl="4"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5pPr>
            <a:lvl6pPr lvl="5"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6pPr>
            <a:lvl7pPr lvl="6"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7pPr>
            <a:lvl8pPr lvl="7" marR="0" rtl="0" algn="l">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8pPr>
            <a:lvl9pPr lvl="8" marR="0" rtl="0" algn="l">
              <a:spcBef>
                <a:spcPts val="800"/>
              </a:spcBef>
              <a:spcAft>
                <a:spcPts val="800"/>
              </a:spcAft>
              <a:buClr>
                <a:schemeClr val="lt1"/>
              </a:buClr>
              <a:buSzPts val="1200"/>
              <a:buFont typeface="Arial"/>
              <a:buNone/>
              <a:defRPr b="0" i="0" sz="1200" u="none" cap="none" strike="noStrike">
                <a:solidFill>
                  <a:schemeClr val="lt1"/>
                </a:solidFill>
                <a:latin typeface="Calibri"/>
                <a:ea typeface="Calibri"/>
                <a:cs typeface="Calibri"/>
                <a:sym typeface="Calibri"/>
              </a:defRPr>
            </a:lvl9pPr>
          </a:lstStyle>
          <a:p/>
        </p:txBody>
      </p:sp>
      <p:sp>
        <p:nvSpPr>
          <p:cNvPr id="72" name="Google Shape;72;p10"/>
          <p:cNvSpPr txBox="1"/>
          <p:nvPr>
            <p:ph idx="1" type="body"/>
          </p:nvPr>
        </p:nvSpPr>
        <p:spPr>
          <a:xfrm>
            <a:off x="514350" y="2228850"/>
            <a:ext cx="4623600" cy="1371600"/>
          </a:xfrm>
          <a:prstGeom prst="rect">
            <a:avLst/>
          </a:prstGeom>
          <a:noFill/>
          <a:ln>
            <a:noFill/>
          </a:ln>
        </p:spPr>
        <p:txBody>
          <a:bodyPr anchorCtr="0" anchor="t" bIns="34275" lIns="68575" spcFirstLastPara="1" rIns="68575" wrap="square" tIns="34275">
            <a:noAutofit/>
          </a:bodyPr>
          <a:lstStyle>
            <a:lvl1pPr indent="-228600" lvl="0" marL="457200" algn="l">
              <a:spcBef>
                <a:spcPts val="0"/>
              </a:spcBef>
              <a:spcAft>
                <a:spcPts val="0"/>
              </a:spcAft>
              <a:buSzPts val="1400"/>
              <a:buNone/>
              <a:defRPr sz="1400"/>
            </a:lvl1pPr>
            <a:lvl2pPr indent="-228600" lvl="1" marL="914400" algn="l">
              <a:spcBef>
                <a:spcPts val="800"/>
              </a:spcBef>
              <a:spcAft>
                <a:spcPts val="0"/>
              </a:spcAft>
              <a:buSzPts val="900"/>
              <a:buNone/>
              <a:defRPr sz="900"/>
            </a:lvl2pPr>
            <a:lvl3pPr indent="-228600" lvl="2" marL="1371600" algn="l">
              <a:spcBef>
                <a:spcPts val="800"/>
              </a:spcBef>
              <a:spcAft>
                <a:spcPts val="0"/>
              </a:spcAft>
              <a:buSzPts val="800"/>
              <a:buNone/>
              <a:defRPr sz="800"/>
            </a:lvl3pPr>
            <a:lvl4pPr indent="-228600" lvl="3" marL="1828800" algn="l">
              <a:spcBef>
                <a:spcPts val="800"/>
              </a:spcBef>
              <a:spcAft>
                <a:spcPts val="0"/>
              </a:spcAft>
              <a:buSzPts val="700"/>
              <a:buNone/>
              <a:defRPr sz="700"/>
            </a:lvl4pPr>
            <a:lvl5pPr indent="-228600" lvl="4" marL="2286000" algn="l">
              <a:spcBef>
                <a:spcPts val="800"/>
              </a:spcBef>
              <a:spcAft>
                <a:spcPts val="0"/>
              </a:spcAft>
              <a:buSzPts val="700"/>
              <a:buNone/>
              <a:defRPr sz="700"/>
            </a:lvl5pPr>
            <a:lvl6pPr indent="-228600" lvl="5" marL="2743200" algn="l">
              <a:spcBef>
                <a:spcPts val="800"/>
              </a:spcBef>
              <a:spcAft>
                <a:spcPts val="0"/>
              </a:spcAft>
              <a:buSzPts val="700"/>
              <a:buNone/>
              <a:defRPr sz="700"/>
            </a:lvl6pPr>
            <a:lvl7pPr indent="-228600" lvl="6" marL="3200400" algn="l">
              <a:spcBef>
                <a:spcPts val="800"/>
              </a:spcBef>
              <a:spcAft>
                <a:spcPts val="0"/>
              </a:spcAft>
              <a:buSzPts val="700"/>
              <a:buNone/>
              <a:defRPr sz="700"/>
            </a:lvl7pPr>
            <a:lvl8pPr indent="-228600" lvl="7" marL="3657600" algn="l">
              <a:spcBef>
                <a:spcPts val="800"/>
              </a:spcBef>
              <a:spcAft>
                <a:spcPts val="0"/>
              </a:spcAft>
              <a:buSzPts val="700"/>
              <a:buNone/>
              <a:defRPr sz="700"/>
            </a:lvl8pPr>
            <a:lvl9pPr indent="-228600" lvl="8" marL="4114800" algn="l">
              <a:spcBef>
                <a:spcPts val="800"/>
              </a:spcBef>
              <a:spcAft>
                <a:spcPts val="800"/>
              </a:spcAft>
              <a:buSzPts val="700"/>
              <a:buNone/>
              <a:defRPr sz="700"/>
            </a:lvl9pPr>
          </a:lstStyle>
          <a:p/>
        </p:txBody>
      </p:sp>
      <p:sp>
        <p:nvSpPr>
          <p:cNvPr id="73" name="Google Shape;73;p10"/>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4" name="Google Shape;74;p10"/>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5" name="Google Shape;75;p10"/>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14351" y="457200"/>
            <a:ext cx="7598700" cy="10923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Clr>
                <a:schemeClr val="lt1"/>
              </a:buClr>
              <a:buSzPts val="2700"/>
              <a:buFont typeface="Calibri"/>
              <a:buNone/>
              <a:defRPr b="0" i="0" sz="2700" u="none" cap="none" strike="noStrike">
                <a:solidFill>
                  <a:schemeClr val="lt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lt2"/>
                </a:solidFill>
              </a:defRPr>
            </a:lvl2pPr>
            <a:lvl3pPr lvl="2" marR="0" rtl="0" algn="l">
              <a:spcBef>
                <a:spcPts val="0"/>
              </a:spcBef>
              <a:spcAft>
                <a:spcPts val="0"/>
              </a:spcAft>
              <a:buSzPts val="1100"/>
              <a:buNone/>
              <a:defRPr b="0" i="0" sz="1400" u="none" cap="none" strike="noStrike">
                <a:solidFill>
                  <a:schemeClr val="lt2"/>
                </a:solidFill>
              </a:defRPr>
            </a:lvl3pPr>
            <a:lvl4pPr lvl="3" marR="0" rtl="0" algn="l">
              <a:spcBef>
                <a:spcPts val="0"/>
              </a:spcBef>
              <a:spcAft>
                <a:spcPts val="0"/>
              </a:spcAft>
              <a:buSzPts val="1100"/>
              <a:buNone/>
              <a:defRPr b="0" i="0" sz="1400" u="none" cap="none" strike="noStrike">
                <a:solidFill>
                  <a:schemeClr val="lt2"/>
                </a:solidFill>
              </a:defRPr>
            </a:lvl4pPr>
            <a:lvl5pPr lvl="4" marR="0" rtl="0" algn="l">
              <a:spcBef>
                <a:spcPts val="0"/>
              </a:spcBef>
              <a:spcAft>
                <a:spcPts val="0"/>
              </a:spcAft>
              <a:buSzPts val="1100"/>
              <a:buNone/>
              <a:defRPr b="0" i="0" sz="1400" u="none" cap="none" strike="noStrike">
                <a:solidFill>
                  <a:schemeClr val="lt2"/>
                </a:solidFill>
              </a:defRPr>
            </a:lvl5pPr>
            <a:lvl6pPr lvl="5" marR="0" rtl="0" algn="l">
              <a:spcBef>
                <a:spcPts val="0"/>
              </a:spcBef>
              <a:spcAft>
                <a:spcPts val="0"/>
              </a:spcAft>
              <a:buSzPts val="1100"/>
              <a:buNone/>
              <a:defRPr b="0" i="0" sz="1400" u="none" cap="none" strike="noStrike">
                <a:solidFill>
                  <a:schemeClr val="lt2"/>
                </a:solidFill>
              </a:defRPr>
            </a:lvl6pPr>
            <a:lvl7pPr lvl="6" marR="0" rtl="0" algn="l">
              <a:spcBef>
                <a:spcPts val="0"/>
              </a:spcBef>
              <a:spcAft>
                <a:spcPts val="0"/>
              </a:spcAft>
              <a:buSzPts val="1100"/>
              <a:buNone/>
              <a:defRPr b="0" i="0" sz="1400" u="none" cap="none" strike="noStrike">
                <a:solidFill>
                  <a:schemeClr val="lt2"/>
                </a:solidFill>
              </a:defRPr>
            </a:lvl7pPr>
            <a:lvl8pPr lvl="7" marR="0" rtl="0" algn="l">
              <a:spcBef>
                <a:spcPts val="0"/>
              </a:spcBef>
              <a:spcAft>
                <a:spcPts val="0"/>
              </a:spcAft>
              <a:buSzPts val="1100"/>
              <a:buNone/>
              <a:defRPr b="0" i="0" sz="1400" u="none" cap="none" strike="noStrike">
                <a:solidFill>
                  <a:schemeClr val="lt2"/>
                </a:solidFill>
              </a:defRPr>
            </a:lvl8pPr>
            <a:lvl9pPr lvl="8" marR="0" rtl="0" algn="l">
              <a:spcBef>
                <a:spcPts val="0"/>
              </a:spcBef>
              <a:spcAft>
                <a:spcPts val="0"/>
              </a:spcAft>
              <a:buSzPts val="1100"/>
              <a:buNone/>
              <a:defRPr b="0" i="0" sz="1400" u="none" cap="none" strike="noStrike">
                <a:solidFill>
                  <a:schemeClr val="lt2"/>
                </a:solidFill>
              </a:defRPr>
            </a:lvl9pPr>
          </a:lstStyle>
          <a:p/>
        </p:txBody>
      </p:sp>
      <p:sp>
        <p:nvSpPr>
          <p:cNvPr id="7" name="Google Shape;7;p1"/>
          <p:cNvSpPr txBox="1"/>
          <p:nvPr>
            <p:ph idx="1" type="body"/>
          </p:nvPr>
        </p:nvSpPr>
        <p:spPr>
          <a:xfrm>
            <a:off x="514351" y="1606550"/>
            <a:ext cx="7598700" cy="2736900"/>
          </a:xfrm>
          <a:prstGeom prst="rect">
            <a:avLst/>
          </a:prstGeom>
          <a:noFill/>
          <a:ln>
            <a:noFill/>
          </a:ln>
        </p:spPr>
        <p:txBody>
          <a:bodyPr anchorCtr="0" anchor="ctr" bIns="34275" lIns="68575" spcFirstLastPara="1" rIns="68575" wrap="square" tIns="34275">
            <a:noAutofit/>
          </a:bodyPr>
          <a:lstStyle>
            <a:lvl1pPr indent="-317500" lvl="0" marL="457200" marR="0" rtl="0" algn="l">
              <a:spcBef>
                <a:spcPts val="0"/>
              </a:spcBef>
              <a:spcAft>
                <a:spcPts val="0"/>
              </a:spcAft>
              <a:buClr>
                <a:schemeClr val="lt1"/>
              </a:buClr>
              <a:buSzPts val="1400"/>
              <a:buFont typeface="Arial"/>
              <a:buChar char="•"/>
              <a:defRPr b="0" i="0" sz="1400" u="none" cap="none" strike="noStrike">
                <a:solidFill>
                  <a:schemeClr val="lt1"/>
                </a:solidFill>
                <a:latin typeface="Calibri"/>
                <a:ea typeface="Calibri"/>
                <a:cs typeface="Calibri"/>
                <a:sym typeface="Calibri"/>
              </a:defRPr>
            </a:lvl1pPr>
            <a:lvl2pPr indent="-304800" lvl="1" marL="914400" marR="0" rtl="0" algn="l">
              <a:spcBef>
                <a:spcPts val="800"/>
              </a:spcBef>
              <a:spcAft>
                <a:spcPts val="0"/>
              </a:spcAft>
              <a:buClr>
                <a:schemeClr val="lt1"/>
              </a:buClr>
              <a:buSzPts val="1200"/>
              <a:buFont typeface="Arial"/>
              <a:buChar char="•"/>
              <a:defRPr b="0" i="0" sz="1200" u="none" cap="none" strike="noStrike">
                <a:solidFill>
                  <a:schemeClr val="lt1"/>
                </a:solidFill>
                <a:latin typeface="Calibri"/>
                <a:ea typeface="Calibri"/>
                <a:cs typeface="Calibri"/>
                <a:sym typeface="Calibri"/>
              </a:defRPr>
            </a:lvl2pPr>
            <a:lvl3pPr indent="-298450" lvl="2" marL="1371600" marR="0" rtl="0" algn="l">
              <a:spcBef>
                <a:spcPts val="800"/>
              </a:spcBef>
              <a:spcAft>
                <a:spcPts val="0"/>
              </a:spcAft>
              <a:buClr>
                <a:schemeClr val="lt1"/>
              </a:buClr>
              <a:buSzPts val="1100"/>
              <a:buFont typeface="Arial"/>
              <a:buChar char="•"/>
              <a:defRPr b="0" i="0" sz="1100" u="none" cap="none" strike="noStrike">
                <a:solidFill>
                  <a:schemeClr val="lt1"/>
                </a:solidFill>
                <a:latin typeface="Calibri"/>
                <a:ea typeface="Calibri"/>
                <a:cs typeface="Calibri"/>
                <a:sym typeface="Calibri"/>
              </a:defRPr>
            </a:lvl3pPr>
            <a:lvl4pPr indent="-285750" lvl="3" marL="1828800" marR="0" rtl="0" algn="l">
              <a:spcBef>
                <a:spcPts val="800"/>
              </a:spcBef>
              <a:spcAft>
                <a:spcPts val="0"/>
              </a:spcAft>
              <a:buClr>
                <a:schemeClr val="lt1"/>
              </a:buClr>
              <a:buSzPts val="900"/>
              <a:buFont typeface="Arial"/>
              <a:buChar char="•"/>
              <a:defRPr b="0" i="0" sz="900" u="none" cap="none" strike="noStrike">
                <a:solidFill>
                  <a:schemeClr val="lt1"/>
                </a:solidFill>
                <a:latin typeface="Calibri"/>
                <a:ea typeface="Calibri"/>
                <a:cs typeface="Calibri"/>
                <a:sym typeface="Calibri"/>
              </a:defRPr>
            </a:lvl4pPr>
            <a:lvl5pPr indent="-285750" lvl="4" marL="2286000" marR="0" rtl="0" algn="l">
              <a:spcBef>
                <a:spcPts val="800"/>
              </a:spcBef>
              <a:spcAft>
                <a:spcPts val="0"/>
              </a:spcAft>
              <a:buClr>
                <a:schemeClr val="lt1"/>
              </a:buClr>
              <a:buSzPts val="900"/>
              <a:buFont typeface="Arial"/>
              <a:buChar char="•"/>
              <a:defRPr b="0" i="0" sz="900" u="none" cap="none" strike="noStrike">
                <a:solidFill>
                  <a:schemeClr val="lt1"/>
                </a:solidFill>
                <a:latin typeface="Calibri"/>
                <a:ea typeface="Calibri"/>
                <a:cs typeface="Calibri"/>
                <a:sym typeface="Calibri"/>
              </a:defRPr>
            </a:lvl5pPr>
            <a:lvl6pPr indent="-285750" lvl="5" marL="2743200" marR="0" rtl="0" algn="l">
              <a:spcBef>
                <a:spcPts val="800"/>
              </a:spcBef>
              <a:spcAft>
                <a:spcPts val="0"/>
              </a:spcAft>
              <a:buClr>
                <a:schemeClr val="lt1"/>
              </a:buClr>
              <a:buSzPts val="900"/>
              <a:buFont typeface="Arial"/>
              <a:buChar char="•"/>
              <a:defRPr b="0" i="0" sz="900" u="none" cap="none" strike="noStrike">
                <a:solidFill>
                  <a:schemeClr val="lt1"/>
                </a:solidFill>
                <a:latin typeface="Calibri"/>
                <a:ea typeface="Calibri"/>
                <a:cs typeface="Calibri"/>
                <a:sym typeface="Calibri"/>
              </a:defRPr>
            </a:lvl6pPr>
            <a:lvl7pPr indent="-285750" lvl="6" marL="3200400" marR="0" rtl="0" algn="l">
              <a:spcBef>
                <a:spcPts val="800"/>
              </a:spcBef>
              <a:spcAft>
                <a:spcPts val="0"/>
              </a:spcAft>
              <a:buClr>
                <a:schemeClr val="lt1"/>
              </a:buClr>
              <a:buSzPts val="900"/>
              <a:buFont typeface="Arial"/>
              <a:buChar char="•"/>
              <a:defRPr b="0" i="0" sz="900" u="none" cap="none" strike="noStrike">
                <a:solidFill>
                  <a:schemeClr val="lt1"/>
                </a:solidFill>
                <a:latin typeface="Calibri"/>
                <a:ea typeface="Calibri"/>
                <a:cs typeface="Calibri"/>
                <a:sym typeface="Calibri"/>
              </a:defRPr>
            </a:lvl7pPr>
            <a:lvl8pPr indent="-285750" lvl="7" marL="3657600" marR="0" rtl="0" algn="l">
              <a:spcBef>
                <a:spcPts val="800"/>
              </a:spcBef>
              <a:spcAft>
                <a:spcPts val="0"/>
              </a:spcAft>
              <a:buClr>
                <a:schemeClr val="lt1"/>
              </a:buClr>
              <a:buSzPts val="900"/>
              <a:buFont typeface="Arial"/>
              <a:buChar char="•"/>
              <a:defRPr b="0" i="0" sz="900" u="none" cap="none" strike="noStrike">
                <a:solidFill>
                  <a:schemeClr val="lt1"/>
                </a:solidFill>
                <a:latin typeface="Calibri"/>
                <a:ea typeface="Calibri"/>
                <a:cs typeface="Calibri"/>
                <a:sym typeface="Calibri"/>
              </a:defRPr>
            </a:lvl8pPr>
            <a:lvl9pPr indent="-285750" lvl="8" marL="4114800" marR="0" rtl="0" algn="l">
              <a:spcBef>
                <a:spcPts val="800"/>
              </a:spcBef>
              <a:spcAft>
                <a:spcPts val="800"/>
              </a:spcAft>
              <a:buClr>
                <a:schemeClr val="lt1"/>
              </a:buClr>
              <a:buSzPts val="900"/>
              <a:buFont typeface="Arial"/>
              <a:buChar char="•"/>
              <a:defRPr b="0" i="0" sz="900" u="none" cap="none" strike="noStrike">
                <a:solidFill>
                  <a:schemeClr val="lt1"/>
                </a:solidFill>
                <a:latin typeface="Calibri"/>
                <a:ea typeface="Calibri"/>
                <a:cs typeface="Calibri"/>
                <a:sym typeface="Calibri"/>
              </a:defRPr>
            </a:lvl9pPr>
          </a:lstStyle>
          <a:p/>
        </p:txBody>
      </p:sp>
      <p:sp>
        <p:nvSpPr>
          <p:cNvPr id="8" name="Google Shape;8;p1"/>
          <p:cNvSpPr txBox="1"/>
          <p:nvPr>
            <p:ph idx="10" type="dt"/>
          </p:nvPr>
        </p:nvSpPr>
        <p:spPr>
          <a:xfrm>
            <a:off x="6442245" y="4402931"/>
            <a:ext cx="1200000" cy="283500"/>
          </a:xfrm>
          <a:prstGeom prst="rect">
            <a:avLst/>
          </a:prstGeom>
          <a:noFill/>
          <a:ln>
            <a:noFill/>
          </a:ln>
        </p:spPr>
        <p:txBody>
          <a:bodyPr anchorCtr="0" anchor="ctr" bIns="34275" lIns="68575" spcFirstLastPara="1" rIns="68575" wrap="square" tIns="34275">
            <a:noAutofit/>
          </a:bodyPr>
          <a:lstStyle>
            <a:lvl1pPr lvl="0" marR="0" rtl="0" algn="r">
              <a:spcBef>
                <a:spcPts val="0"/>
              </a:spcBef>
              <a:spcAft>
                <a:spcPts val="0"/>
              </a:spcAft>
              <a:buSzPts val="1100"/>
              <a:buNone/>
              <a:defRPr b="0" i="0" sz="800" u="none" cap="none" strike="noStrike">
                <a:solidFill>
                  <a:schemeClr val="lt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9pPr>
          </a:lstStyle>
          <a:p/>
        </p:txBody>
      </p:sp>
      <p:sp>
        <p:nvSpPr>
          <p:cNvPr id="9" name="Google Shape;9;p1"/>
          <p:cNvSpPr txBox="1"/>
          <p:nvPr>
            <p:ph idx="11" type="ftr"/>
          </p:nvPr>
        </p:nvSpPr>
        <p:spPr>
          <a:xfrm>
            <a:off x="514350" y="4402931"/>
            <a:ext cx="5870700" cy="2835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lt1"/>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lt1"/>
                </a:solidFill>
                <a:latin typeface="Calibri"/>
                <a:ea typeface="Calibri"/>
                <a:cs typeface="Calibri"/>
                <a:sym typeface="Calibri"/>
              </a:defRPr>
            </a:lvl9pPr>
          </a:lstStyle>
          <a:p/>
        </p:txBody>
      </p:sp>
      <p:sp>
        <p:nvSpPr>
          <p:cNvPr id="10" name="Google Shape;10;p1"/>
          <p:cNvSpPr txBox="1"/>
          <p:nvPr>
            <p:ph idx="12" type="sldNum"/>
          </p:nvPr>
        </p:nvSpPr>
        <p:spPr>
          <a:xfrm>
            <a:off x="7699545" y="4402931"/>
            <a:ext cx="413400" cy="2835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800" u="none" cap="none" strike="noStrike">
                <a:solidFill>
                  <a:schemeClr val="lt1"/>
                </a:solidFill>
                <a:latin typeface="Calibri"/>
                <a:ea typeface="Calibri"/>
                <a:cs typeface="Calibri"/>
                <a:sym typeface="Calibri"/>
              </a:defRPr>
            </a:lvl1pPr>
            <a:lvl2pPr indent="0" lvl="1" marL="0" marR="0" rtl="0" algn="r">
              <a:spcBef>
                <a:spcPts val="0"/>
              </a:spcBef>
              <a:buNone/>
              <a:defRPr b="0" i="0" sz="800" u="none" cap="none" strike="noStrike">
                <a:solidFill>
                  <a:schemeClr val="lt1"/>
                </a:solidFill>
                <a:latin typeface="Calibri"/>
                <a:ea typeface="Calibri"/>
                <a:cs typeface="Calibri"/>
                <a:sym typeface="Calibri"/>
              </a:defRPr>
            </a:lvl2pPr>
            <a:lvl3pPr indent="0" lvl="2" marL="0" marR="0" rtl="0" algn="r">
              <a:spcBef>
                <a:spcPts val="0"/>
              </a:spcBef>
              <a:buNone/>
              <a:defRPr b="0" i="0" sz="800" u="none" cap="none" strike="noStrike">
                <a:solidFill>
                  <a:schemeClr val="lt1"/>
                </a:solidFill>
                <a:latin typeface="Calibri"/>
                <a:ea typeface="Calibri"/>
                <a:cs typeface="Calibri"/>
                <a:sym typeface="Calibri"/>
              </a:defRPr>
            </a:lvl3pPr>
            <a:lvl4pPr indent="0" lvl="3" marL="0" marR="0" rtl="0" algn="r">
              <a:spcBef>
                <a:spcPts val="0"/>
              </a:spcBef>
              <a:buNone/>
              <a:defRPr b="0" i="0" sz="800" u="none" cap="none" strike="noStrike">
                <a:solidFill>
                  <a:schemeClr val="lt1"/>
                </a:solidFill>
                <a:latin typeface="Calibri"/>
                <a:ea typeface="Calibri"/>
                <a:cs typeface="Calibri"/>
                <a:sym typeface="Calibri"/>
              </a:defRPr>
            </a:lvl4pPr>
            <a:lvl5pPr indent="0" lvl="4" marL="0" marR="0" rtl="0" algn="r">
              <a:spcBef>
                <a:spcPts val="0"/>
              </a:spcBef>
              <a:buNone/>
              <a:defRPr b="0" i="0" sz="800" u="none" cap="none" strike="noStrike">
                <a:solidFill>
                  <a:schemeClr val="lt1"/>
                </a:solidFill>
                <a:latin typeface="Calibri"/>
                <a:ea typeface="Calibri"/>
                <a:cs typeface="Calibri"/>
                <a:sym typeface="Calibri"/>
              </a:defRPr>
            </a:lvl5pPr>
            <a:lvl6pPr indent="0" lvl="5" marL="0" marR="0" rtl="0" algn="r">
              <a:spcBef>
                <a:spcPts val="0"/>
              </a:spcBef>
              <a:buNone/>
              <a:defRPr b="0" i="0" sz="800" u="none" cap="none" strike="noStrike">
                <a:solidFill>
                  <a:schemeClr val="lt1"/>
                </a:solidFill>
                <a:latin typeface="Calibri"/>
                <a:ea typeface="Calibri"/>
                <a:cs typeface="Calibri"/>
                <a:sym typeface="Calibri"/>
              </a:defRPr>
            </a:lvl6pPr>
            <a:lvl7pPr indent="0" lvl="6" marL="0" marR="0" rtl="0" algn="r">
              <a:spcBef>
                <a:spcPts val="0"/>
              </a:spcBef>
              <a:buNone/>
              <a:defRPr b="0" i="0" sz="800" u="none" cap="none" strike="noStrike">
                <a:solidFill>
                  <a:schemeClr val="lt1"/>
                </a:solidFill>
                <a:latin typeface="Calibri"/>
                <a:ea typeface="Calibri"/>
                <a:cs typeface="Calibri"/>
                <a:sym typeface="Calibri"/>
              </a:defRPr>
            </a:lvl7pPr>
            <a:lvl8pPr indent="0" lvl="7" marL="0" marR="0" rtl="0" algn="r">
              <a:spcBef>
                <a:spcPts val="0"/>
              </a:spcBef>
              <a:buNone/>
              <a:defRPr b="0" i="0" sz="800" u="none" cap="none" strike="noStrike">
                <a:solidFill>
                  <a:schemeClr val="lt1"/>
                </a:solidFill>
                <a:latin typeface="Calibri"/>
                <a:ea typeface="Calibri"/>
                <a:cs typeface="Calibri"/>
                <a:sym typeface="Calibri"/>
              </a:defRPr>
            </a:lvl8pPr>
            <a:lvl9pPr indent="0" lvl="8" marL="0" marR="0" rtl="0" algn="r">
              <a:spcBef>
                <a:spcPts val="0"/>
              </a:spcBef>
              <a:buNone/>
              <a:defRPr b="0" i="0" sz="8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33.png"/><Relationship Id="rId5" Type="http://schemas.openxmlformats.org/officeDocument/2006/relationships/image" Target="../media/image11.png"/><Relationship Id="rId6"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6.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9.png"/><Relationship Id="rId4" Type="http://schemas.openxmlformats.org/officeDocument/2006/relationships/image" Target="../media/image27.png"/><Relationship Id="rId5"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0.png"/><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6.png"/><Relationship Id="rId4" Type="http://schemas.openxmlformats.org/officeDocument/2006/relationships/image" Target="../media/image22.png"/><Relationship Id="rId5"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8.png"/><Relationship Id="rId4" Type="http://schemas.openxmlformats.org/officeDocument/2006/relationships/image" Target="../media/image87.png"/><Relationship Id="rId5" Type="http://schemas.openxmlformats.org/officeDocument/2006/relationships/image" Target="../media/image24.png"/><Relationship Id="rId6"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0.png"/><Relationship Id="rId4" Type="http://schemas.openxmlformats.org/officeDocument/2006/relationships/image" Target="../media/image4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52.png"/><Relationship Id="rId4" Type="http://schemas.openxmlformats.org/officeDocument/2006/relationships/image" Target="../media/image4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5.png"/><Relationship Id="rId4" Type="http://schemas.openxmlformats.org/officeDocument/2006/relationships/image" Target="../media/image4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7.png"/><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5.png"/><Relationship Id="rId4" Type="http://schemas.openxmlformats.org/officeDocument/2006/relationships/image" Target="../media/image34.png"/><Relationship Id="rId5" Type="http://schemas.openxmlformats.org/officeDocument/2006/relationships/image" Target="../media/image3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8.png"/><Relationship Id="rId4" Type="http://schemas.openxmlformats.org/officeDocument/2006/relationships/image" Target="../media/image90.png"/><Relationship Id="rId5" Type="http://schemas.openxmlformats.org/officeDocument/2006/relationships/image" Target="../media/image39.png"/><Relationship Id="rId6" Type="http://schemas.openxmlformats.org/officeDocument/2006/relationships/image" Target="../media/image4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60.png"/><Relationship Id="rId4" Type="http://schemas.openxmlformats.org/officeDocument/2006/relationships/image" Target="../media/image61.png"/><Relationship Id="rId5" Type="http://schemas.openxmlformats.org/officeDocument/2006/relationships/image" Target="../media/image55.png"/><Relationship Id="rId6" Type="http://schemas.openxmlformats.org/officeDocument/2006/relationships/image" Target="../media/image5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59.png"/><Relationship Id="rId4" Type="http://schemas.openxmlformats.org/officeDocument/2006/relationships/image" Target="../media/image5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42.png"/><Relationship Id="rId4" Type="http://schemas.openxmlformats.org/officeDocument/2006/relationships/hyperlink" Target="https://es.123rf.com/photo_35191316_tr%C3%A1mites-del-sistema-de-informaci%C3%B3n-de-an%C3%A1lisis-con-las-flechas-y-s%C3%ADmbolos-en-diagrama-de-flujo-de-procesos-n.html" TargetMode="External"/><Relationship Id="rId5" Type="http://schemas.openxmlformats.org/officeDocument/2006/relationships/hyperlink" Target="https://es.123rf.com/photo_35191316_tr%C3%A1mites-del-sistema-de-informaci%C3%B3n-de-an%C3%A1lisis-con-las-flechas-y-s%C3%ADmbolos-en-diagrama-de-flujo-de-procesos-n.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6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6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44.png"/><Relationship Id="rId4" Type="http://schemas.openxmlformats.org/officeDocument/2006/relationships/hyperlink" Target="https://www.nicepng.com/ourpic/u2w7e6y3r5r5y3i1_desarrollo-software-png-mexico-y-el-desarrollo-d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hyperlink" Target="https://sites.google.com/site/softwareeducativodematematicas/the-team"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53.png"/><Relationship Id="rId4" Type="http://schemas.openxmlformats.org/officeDocument/2006/relationships/image" Target="../media/image5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89.png"/><Relationship Id="rId4" Type="http://schemas.openxmlformats.org/officeDocument/2006/relationships/image" Target="../media/image5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56.png"/><Relationship Id="rId4" Type="http://schemas.openxmlformats.org/officeDocument/2006/relationships/image" Target="../media/image7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7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71.png"/><Relationship Id="rId4" Type="http://schemas.openxmlformats.org/officeDocument/2006/relationships/image" Target="../media/image6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6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8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69.png"/><Relationship Id="rId4" Type="http://schemas.openxmlformats.org/officeDocument/2006/relationships/image" Target="../media/image64.png"/><Relationship Id="rId5" Type="http://schemas.openxmlformats.org/officeDocument/2006/relationships/image" Target="../media/image7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68.png"/><Relationship Id="rId4" Type="http://schemas.openxmlformats.org/officeDocument/2006/relationships/image" Target="../media/image6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72.png"/><Relationship Id="rId4" Type="http://schemas.openxmlformats.org/officeDocument/2006/relationships/image" Target="../media/image88.png"/><Relationship Id="rId5" Type="http://schemas.openxmlformats.org/officeDocument/2006/relationships/image" Target="../media/image7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76.png"/><Relationship Id="rId4" Type="http://schemas.openxmlformats.org/officeDocument/2006/relationships/image" Target="../media/image7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75.png"/><Relationship Id="rId4" Type="http://schemas.openxmlformats.org/officeDocument/2006/relationships/image" Target="../media/image83.png"/><Relationship Id="rId5" Type="http://schemas.openxmlformats.org/officeDocument/2006/relationships/image" Target="../media/image8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84.png"/><Relationship Id="rId4" Type="http://schemas.openxmlformats.org/officeDocument/2006/relationships/image" Target="../media/image8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86.png"/><Relationship Id="rId4" Type="http://schemas.openxmlformats.org/officeDocument/2006/relationships/image" Target="../media/image8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7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hyperlink" Target="https://www.redacademica.edu.co/colegios/colegio-class-ied"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hyperlink" Target="https://www.freepik.es/vector-gratis/ninos-felices-llegando-al-colegio_1217013.ht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hyperlink" Target="https://infogram.com/sistematizacion-sobre-las-tecnicas-de-recoleccion-de-informacion-cualitativa-1gk8pdy6qde4pq0"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8.png"/><Relationship Id="rId5" Type="http://schemas.openxmlformats.org/officeDocument/2006/relationships/image" Target="../media/image16.png"/><Relationship Id="rId6"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19"/>
          <p:cNvSpPr txBox="1"/>
          <p:nvPr>
            <p:ph type="ctrTitle"/>
          </p:nvPr>
        </p:nvSpPr>
        <p:spPr>
          <a:xfrm>
            <a:off x="5250925" y="1580675"/>
            <a:ext cx="3138000" cy="7593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r>
              <a:rPr b="1" i="1" lang="es-419" sz="3900"/>
              <a:t>Proyecto ADSI</a:t>
            </a:r>
            <a:endParaRPr b="1" i="1" sz="3900"/>
          </a:p>
        </p:txBody>
      </p:sp>
      <p:sp>
        <p:nvSpPr>
          <p:cNvPr id="145" name="Google Shape;145;p19"/>
          <p:cNvSpPr txBox="1"/>
          <p:nvPr>
            <p:ph idx="1" type="subTitle"/>
          </p:nvPr>
        </p:nvSpPr>
        <p:spPr>
          <a:xfrm>
            <a:off x="6137425" y="2624675"/>
            <a:ext cx="2251500" cy="2024700"/>
          </a:xfrm>
          <a:prstGeom prst="rect">
            <a:avLst/>
          </a:prstGeom>
        </p:spPr>
        <p:txBody>
          <a:bodyPr anchorCtr="0" anchor="t" bIns="34275" lIns="68575" spcFirstLastPara="1" rIns="68575" wrap="square" tIns="34275">
            <a:noAutofit/>
          </a:bodyPr>
          <a:lstStyle/>
          <a:p>
            <a:pPr indent="0" lvl="0" marL="0" rtl="0" algn="r">
              <a:spcBef>
                <a:spcPts val="0"/>
              </a:spcBef>
              <a:spcAft>
                <a:spcPts val="0"/>
              </a:spcAft>
              <a:buNone/>
            </a:pPr>
            <a:r>
              <a:rPr lang="es-419" sz="1600"/>
              <a:t>Andres Leon</a:t>
            </a:r>
            <a:endParaRPr sz="1600"/>
          </a:p>
          <a:p>
            <a:pPr indent="0" lvl="0" marL="0" rtl="0" algn="r">
              <a:spcBef>
                <a:spcPts val="800"/>
              </a:spcBef>
              <a:spcAft>
                <a:spcPts val="0"/>
              </a:spcAft>
              <a:buNone/>
            </a:pPr>
            <a:r>
              <a:rPr lang="es-419" sz="1600"/>
              <a:t>Juan Olivares </a:t>
            </a:r>
            <a:endParaRPr sz="1600"/>
          </a:p>
          <a:p>
            <a:pPr indent="0" lvl="0" marL="0" rtl="0" algn="r">
              <a:spcBef>
                <a:spcPts val="800"/>
              </a:spcBef>
              <a:spcAft>
                <a:spcPts val="0"/>
              </a:spcAft>
              <a:buNone/>
            </a:pPr>
            <a:r>
              <a:rPr lang="es-419" sz="1600"/>
              <a:t>Cristian Camacho </a:t>
            </a:r>
            <a:endParaRPr sz="1600"/>
          </a:p>
          <a:p>
            <a:pPr indent="0" lvl="0" marL="0" rtl="0" algn="r">
              <a:spcBef>
                <a:spcPts val="800"/>
              </a:spcBef>
              <a:spcAft>
                <a:spcPts val="0"/>
              </a:spcAft>
              <a:buNone/>
            </a:pPr>
            <a:r>
              <a:rPr lang="es-419" sz="1600"/>
              <a:t>Carlos Serrano</a:t>
            </a:r>
            <a:endParaRPr sz="1600"/>
          </a:p>
          <a:p>
            <a:pPr indent="0" lvl="0" marL="0" rtl="0" algn="r">
              <a:spcBef>
                <a:spcPts val="800"/>
              </a:spcBef>
              <a:spcAft>
                <a:spcPts val="0"/>
              </a:spcAft>
              <a:buNone/>
            </a:pPr>
            <a:r>
              <a:rPr lang="es-419" sz="1600"/>
              <a:t>Maikol Sabogal</a:t>
            </a:r>
            <a:endParaRPr sz="1600"/>
          </a:p>
          <a:p>
            <a:pPr indent="0" lvl="0" marL="0" rtl="0" algn="r">
              <a:spcBef>
                <a:spcPts val="800"/>
              </a:spcBef>
              <a:spcAft>
                <a:spcPts val="800"/>
              </a:spcAft>
              <a:buNone/>
            </a:pPr>
            <a:r>
              <a:rPr lang="es-419" sz="1600"/>
              <a:t>N° 2067454</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pic>
        <p:nvPicPr>
          <p:cNvPr id="211" name="Google Shape;211;p28"/>
          <p:cNvPicPr preferRelativeResize="0"/>
          <p:nvPr/>
        </p:nvPicPr>
        <p:blipFill rotWithShape="1">
          <a:blip r:embed="rId3">
            <a:alphaModFix/>
          </a:blip>
          <a:srcRect b="13368" l="32381" r="36473" t="20711"/>
          <a:stretch/>
        </p:blipFill>
        <p:spPr>
          <a:xfrm>
            <a:off x="266400" y="148000"/>
            <a:ext cx="3729998" cy="3278526"/>
          </a:xfrm>
          <a:prstGeom prst="rect">
            <a:avLst/>
          </a:prstGeom>
          <a:noFill/>
          <a:ln>
            <a:noFill/>
          </a:ln>
        </p:spPr>
      </p:pic>
      <p:pic>
        <p:nvPicPr>
          <p:cNvPr id="212" name="Google Shape;212;p28"/>
          <p:cNvPicPr preferRelativeResize="0"/>
          <p:nvPr/>
        </p:nvPicPr>
        <p:blipFill rotWithShape="1">
          <a:blip r:embed="rId4">
            <a:alphaModFix/>
          </a:blip>
          <a:srcRect b="36131" l="31987" r="37195" t="39682"/>
          <a:stretch/>
        </p:blipFill>
        <p:spPr>
          <a:xfrm>
            <a:off x="266400" y="3426525"/>
            <a:ext cx="3729998" cy="1265525"/>
          </a:xfrm>
          <a:prstGeom prst="rect">
            <a:avLst/>
          </a:prstGeom>
          <a:noFill/>
          <a:ln>
            <a:noFill/>
          </a:ln>
        </p:spPr>
      </p:pic>
      <p:pic>
        <p:nvPicPr>
          <p:cNvPr id="213" name="Google Shape;213;p28"/>
          <p:cNvPicPr preferRelativeResize="0"/>
          <p:nvPr/>
        </p:nvPicPr>
        <p:blipFill rotWithShape="1">
          <a:blip r:embed="rId5">
            <a:alphaModFix/>
          </a:blip>
          <a:srcRect b="43851" l="31581" r="32806" t="25212"/>
          <a:stretch/>
        </p:blipFill>
        <p:spPr>
          <a:xfrm>
            <a:off x="4211025" y="3426525"/>
            <a:ext cx="4159200" cy="1591150"/>
          </a:xfrm>
          <a:prstGeom prst="rect">
            <a:avLst/>
          </a:prstGeom>
          <a:noFill/>
          <a:ln>
            <a:noFill/>
          </a:ln>
        </p:spPr>
      </p:pic>
      <p:pic>
        <p:nvPicPr>
          <p:cNvPr id="214" name="Google Shape;214;p28"/>
          <p:cNvPicPr preferRelativeResize="0"/>
          <p:nvPr/>
        </p:nvPicPr>
        <p:blipFill rotWithShape="1">
          <a:blip r:embed="rId6">
            <a:alphaModFix/>
          </a:blip>
          <a:srcRect b="18114" l="31692" r="31783" t="12876"/>
          <a:stretch/>
        </p:blipFill>
        <p:spPr>
          <a:xfrm>
            <a:off x="4211025" y="42463"/>
            <a:ext cx="4159200" cy="3384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pic>
        <p:nvPicPr>
          <p:cNvPr id="219" name="Google Shape;219;p29"/>
          <p:cNvPicPr preferRelativeResize="0"/>
          <p:nvPr/>
        </p:nvPicPr>
        <p:blipFill rotWithShape="1">
          <a:blip r:embed="rId3">
            <a:alphaModFix/>
          </a:blip>
          <a:srcRect b="19641" l="32641" r="35612" t="35697"/>
          <a:stretch/>
        </p:blipFill>
        <p:spPr>
          <a:xfrm>
            <a:off x="466250" y="436650"/>
            <a:ext cx="3470923" cy="2364525"/>
          </a:xfrm>
          <a:prstGeom prst="rect">
            <a:avLst/>
          </a:prstGeom>
          <a:noFill/>
          <a:ln>
            <a:noFill/>
          </a:ln>
        </p:spPr>
      </p:pic>
      <p:pic>
        <p:nvPicPr>
          <p:cNvPr id="220" name="Google Shape;220;p29"/>
          <p:cNvPicPr preferRelativeResize="0"/>
          <p:nvPr/>
        </p:nvPicPr>
        <p:blipFill rotWithShape="1">
          <a:blip r:embed="rId4">
            <a:alphaModFix/>
          </a:blip>
          <a:srcRect b="26350" l="31917" r="33207" t="53519"/>
          <a:stretch/>
        </p:blipFill>
        <p:spPr>
          <a:xfrm>
            <a:off x="466250" y="2801175"/>
            <a:ext cx="3470923" cy="1239624"/>
          </a:xfrm>
          <a:prstGeom prst="rect">
            <a:avLst/>
          </a:prstGeom>
          <a:noFill/>
          <a:ln>
            <a:noFill/>
          </a:ln>
        </p:spPr>
      </p:pic>
      <p:pic>
        <p:nvPicPr>
          <p:cNvPr id="221" name="Google Shape;221;p29"/>
          <p:cNvPicPr preferRelativeResize="0"/>
          <p:nvPr/>
        </p:nvPicPr>
        <p:blipFill rotWithShape="1">
          <a:blip r:embed="rId5">
            <a:alphaModFix/>
          </a:blip>
          <a:srcRect b="17760" l="32069" r="33358" t="27758"/>
          <a:stretch/>
        </p:blipFill>
        <p:spPr>
          <a:xfrm>
            <a:off x="4403450" y="242175"/>
            <a:ext cx="3722549" cy="2237074"/>
          </a:xfrm>
          <a:prstGeom prst="rect">
            <a:avLst/>
          </a:prstGeom>
          <a:noFill/>
          <a:ln>
            <a:noFill/>
          </a:ln>
        </p:spPr>
      </p:pic>
      <p:pic>
        <p:nvPicPr>
          <p:cNvPr id="222" name="Google Shape;222;p29"/>
          <p:cNvPicPr preferRelativeResize="0"/>
          <p:nvPr/>
        </p:nvPicPr>
        <p:blipFill rotWithShape="1">
          <a:blip r:embed="rId6">
            <a:alphaModFix/>
          </a:blip>
          <a:srcRect b="32122" l="29007" r="29882" t="24590"/>
          <a:stretch/>
        </p:blipFill>
        <p:spPr>
          <a:xfrm>
            <a:off x="4403450" y="2479250"/>
            <a:ext cx="3722549" cy="22370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pic>
        <p:nvPicPr>
          <p:cNvPr id="227" name="Google Shape;227;p30"/>
          <p:cNvPicPr preferRelativeResize="0"/>
          <p:nvPr/>
        </p:nvPicPr>
        <p:blipFill rotWithShape="1">
          <a:blip r:embed="rId3">
            <a:alphaModFix/>
          </a:blip>
          <a:srcRect b="4649" l="29806" r="30360" t="20712"/>
          <a:stretch/>
        </p:blipFill>
        <p:spPr>
          <a:xfrm>
            <a:off x="251600" y="362625"/>
            <a:ext cx="3803573" cy="4255400"/>
          </a:xfrm>
          <a:prstGeom prst="rect">
            <a:avLst/>
          </a:prstGeom>
          <a:noFill/>
          <a:ln>
            <a:noFill/>
          </a:ln>
        </p:spPr>
      </p:pic>
      <p:pic>
        <p:nvPicPr>
          <p:cNvPr id="228" name="Google Shape;228;p30"/>
          <p:cNvPicPr preferRelativeResize="0"/>
          <p:nvPr/>
        </p:nvPicPr>
        <p:blipFill rotWithShape="1">
          <a:blip r:embed="rId4">
            <a:alphaModFix/>
          </a:blip>
          <a:srcRect b="5010" l="27761" r="29541" t="21836"/>
          <a:stretch/>
        </p:blipFill>
        <p:spPr>
          <a:xfrm>
            <a:off x="4492250" y="362625"/>
            <a:ext cx="4039075" cy="4255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pic>
        <p:nvPicPr>
          <p:cNvPr id="233" name="Google Shape;233;p31"/>
          <p:cNvPicPr preferRelativeResize="0"/>
          <p:nvPr/>
        </p:nvPicPr>
        <p:blipFill>
          <a:blip r:embed="rId3">
            <a:alphaModFix/>
          </a:blip>
          <a:stretch>
            <a:fillRect/>
          </a:stretch>
        </p:blipFill>
        <p:spPr>
          <a:xfrm>
            <a:off x="221250" y="174600"/>
            <a:ext cx="4090993" cy="2858175"/>
          </a:xfrm>
          <a:prstGeom prst="rect">
            <a:avLst/>
          </a:prstGeom>
          <a:noFill/>
          <a:ln>
            <a:noFill/>
          </a:ln>
        </p:spPr>
      </p:pic>
      <p:pic>
        <p:nvPicPr>
          <p:cNvPr id="234" name="Google Shape;234;p31"/>
          <p:cNvPicPr preferRelativeResize="0"/>
          <p:nvPr/>
        </p:nvPicPr>
        <p:blipFill>
          <a:blip r:embed="rId4">
            <a:alphaModFix/>
          </a:blip>
          <a:stretch>
            <a:fillRect/>
          </a:stretch>
        </p:blipFill>
        <p:spPr>
          <a:xfrm>
            <a:off x="221250" y="3032775"/>
            <a:ext cx="4091000" cy="1969425"/>
          </a:xfrm>
          <a:prstGeom prst="rect">
            <a:avLst/>
          </a:prstGeom>
          <a:noFill/>
          <a:ln>
            <a:noFill/>
          </a:ln>
        </p:spPr>
      </p:pic>
      <p:pic>
        <p:nvPicPr>
          <p:cNvPr id="235" name="Google Shape;235;p31"/>
          <p:cNvPicPr preferRelativeResize="0"/>
          <p:nvPr/>
        </p:nvPicPr>
        <p:blipFill rotWithShape="1">
          <a:blip r:embed="rId5">
            <a:alphaModFix/>
          </a:blip>
          <a:srcRect b="4944" l="24569" r="25370" t="12777"/>
          <a:stretch/>
        </p:blipFill>
        <p:spPr>
          <a:xfrm>
            <a:off x="4688025" y="161625"/>
            <a:ext cx="4232551" cy="4840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pic>
        <p:nvPicPr>
          <p:cNvPr id="240" name="Google Shape;240;p32"/>
          <p:cNvPicPr preferRelativeResize="0"/>
          <p:nvPr/>
        </p:nvPicPr>
        <p:blipFill rotWithShape="1">
          <a:blip r:embed="rId3">
            <a:alphaModFix/>
          </a:blip>
          <a:srcRect b="0" l="0" r="6384" t="0"/>
          <a:stretch/>
        </p:blipFill>
        <p:spPr>
          <a:xfrm>
            <a:off x="178675" y="130150"/>
            <a:ext cx="4164975" cy="4780051"/>
          </a:xfrm>
          <a:prstGeom prst="rect">
            <a:avLst/>
          </a:prstGeom>
          <a:noFill/>
          <a:ln>
            <a:noFill/>
          </a:ln>
        </p:spPr>
      </p:pic>
      <p:pic>
        <p:nvPicPr>
          <p:cNvPr id="241" name="Google Shape;241;p32"/>
          <p:cNvPicPr preferRelativeResize="0"/>
          <p:nvPr/>
        </p:nvPicPr>
        <p:blipFill rotWithShape="1">
          <a:blip r:embed="rId4">
            <a:alphaModFix/>
          </a:blip>
          <a:srcRect b="4944" l="24277" r="26055" t="15941"/>
          <a:stretch/>
        </p:blipFill>
        <p:spPr>
          <a:xfrm>
            <a:off x="4675225" y="130150"/>
            <a:ext cx="4223150" cy="47800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pic>
        <p:nvPicPr>
          <p:cNvPr id="246" name="Google Shape;246;p33"/>
          <p:cNvPicPr preferRelativeResize="0"/>
          <p:nvPr/>
        </p:nvPicPr>
        <p:blipFill>
          <a:blip r:embed="rId3">
            <a:alphaModFix/>
          </a:blip>
          <a:stretch>
            <a:fillRect/>
          </a:stretch>
        </p:blipFill>
        <p:spPr>
          <a:xfrm>
            <a:off x="174625" y="96875"/>
            <a:ext cx="4157925" cy="4924425"/>
          </a:xfrm>
          <a:prstGeom prst="rect">
            <a:avLst/>
          </a:prstGeom>
          <a:noFill/>
          <a:ln>
            <a:noFill/>
          </a:ln>
        </p:spPr>
      </p:pic>
      <p:pic>
        <p:nvPicPr>
          <p:cNvPr id="247" name="Google Shape;247;p33"/>
          <p:cNvPicPr preferRelativeResize="0"/>
          <p:nvPr/>
        </p:nvPicPr>
        <p:blipFill rotWithShape="1">
          <a:blip r:embed="rId4">
            <a:alphaModFix/>
          </a:blip>
          <a:srcRect b="24049" l="25813" r="25818" t="39372"/>
          <a:stretch/>
        </p:blipFill>
        <p:spPr>
          <a:xfrm>
            <a:off x="4665825" y="96875"/>
            <a:ext cx="4254749" cy="1944075"/>
          </a:xfrm>
          <a:prstGeom prst="rect">
            <a:avLst/>
          </a:prstGeom>
          <a:noFill/>
          <a:ln>
            <a:noFill/>
          </a:ln>
        </p:spPr>
      </p:pic>
      <p:pic>
        <p:nvPicPr>
          <p:cNvPr id="248" name="Google Shape;248;p33"/>
          <p:cNvPicPr preferRelativeResize="0"/>
          <p:nvPr/>
        </p:nvPicPr>
        <p:blipFill rotWithShape="1">
          <a:blip r:embed="rId5">
            <a:alphaModFix/>
          </a:blip>
          <a:srcRect b="5371" l="24991" r="27049" t="13610"/>
          <a:stretch/>
        </p:blipFill>
        <p:spPr>
          <a:xfrm>
            <a:off x="4665825" y="2040950"/>
            <a:ext cx="4254749" cy="29803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pic>
        <p:nvPicPr>
          <p:cNvPr id="253" name="Google Shape;253;p34"/>
          <p:cNvPicPr preferRelativeResize="0"/>
          <p:nvPr/>
        </p:nvPicPr>
        <p:blipFill rotWithShape="1">
          <a:blip r:embed="rId3">
            <a:alphaModFix/>
          </a:blip>
          <a:srcRect b="1886" l="5793" r="4665" t="3299"/>
          <a:stretch/>
        </p:blipFill>
        <p:spPr>
          <a:xfrm>
            <a:off x="188850" y="144400"/>
            <a:ext cx="4143700" cy="3510474"/>
          </a:xfrm>
          <a:prstGeom prst="rect">
            <a:avLst/>
          </a:prstGeom>
          <a:noFill/>
          <a:ln>
            <a:noFill/>
          </a:ln>
        </p:spPr>
      </p:pic>
      <p:pic>
        <p:nvPicPr>
          <p:cNvPr id="254" name="Google Shape;254;p34"/>
          <p:cNvPicPr preferRelativeResize="0"/>
          <p:nvPr/>
        </p:nvPicPr>
        <p:blipFill rotWithShape="1">
          <a:blip r:embed="rId4">
            <a:alphaModFix/>
          </a:blip>
          <a:srcRect b="0" l="2931" r="0" t="11971"/>
          <a:stretch/>
        </p:blipFill>
        <p:spPr>
          <a:xfrm>
            <a:off x="188850" y="3654875"/>
            <a:ext cx="4143700" cy="1388650"/>
          </a:xfrm>
          <a:prstGeom prst="rect">
            <a:avLst/>
          </a:prstGeom>
          <a:noFill/>
          <a:ln>
            <a:noFill/>
          </a:ln>
        </p:spPr>
      </p:pic>
      <p:pic>
        <p:nvPicPr>
          <p:cNvPr id="255" name="Google Shape;255;p34"/>
          <p:cNvPicPr preferRelativeResize="0"/>
          <p:nvPr/>
        </p:nvPicPr>
        <p:blipFill rotWithShape="1">
          <a:blip r:embed="rId5">
            <a:alphaModFix/>
          </a:blip>
          <a:srcRect b="6334" l="25213" r="25979" t="18972"/>
          <a:stretch/>
        </p:blipFill>
        <p:spPr>
          <a:xfrm>
            <a:off x="4660075" y="144400"/>
            <a:ext cx="4260499" cy="3166099"/>
          </a:xfrm>
          <a:prstGeom prst="rect">
            <a:avLst/>
          </a:prstGeom>
          <a:noFill/>
          <a:ln>
            <a:noFill/>
          </a:ln>
        </p:spPr>
      </p:pic>
      <p:pic>
        <p:nvPicPr>
          <p:cNvPr id="256" name="Google Shape;256;p34"/>
          <p:cNvPicPr preferRelativeResize="0"/>
          <p:nvPr/>
        </p:nvPicPr>
        <p:blipFill rotWithShape="1">
          <a:blip r:embed="rId6">
            <a:alphaModFix/>
          </a:blip>
          <a:srcRect b="17047" l="24411" r="26142" t="32170"/>
          <a:stretch/>
        </p:blipFill>
        <p:spPr>
          <a:xfrm>
            <a:off x="4660075" y="3310500"/>
            <a:ext cx="4260499" cy="17330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pic>
        <p:nvPicPr>
          <p:cNvPr id="261" name="Google Shape;261;p35"/>
          <p:cNvPicPr preferRelativeResize="0"/>
          <p:nvPr/>
        </p:nvPicPr>
        <p:blipFill>
          <a:blip r:embed="rId3">
            <a:alphaModFix/>
          </a:blip>
          <a:stretch>
            <a:fillRect/>
          </a:stretch>
        </p:blipFill>
        <p:spPr>
          <a:xfrm>
            <a:off x="152400" y="490550"/>
            <a:ext cx="3891092" cy="3866625"/>
          </a:xfrm>
          <a:prstGeom prst="rect">
            <a:avLst/>
          </a:prstGeom>
          <a:noFill/>
          <a:ln>
            <a:noFill/>
          </a:ln>
        </p:spPr>
      </p:pic>
      <p:pic>
        <p:nvPicPr>
          <p:cNvPr id="262" name="Google Shape;262;p35"/>
          <p:cNvPicPr preferRelativeResize="0"/>
          <p:nvPr/>
        </p:nvPicPr>
        <p:blipFill>
          <a:blip r:embed="rId4">
            <a:alphaModFix/>
          </a:blip>
          <a:stretch>
            <a:fillRect/>
          </a:stretch>
        </p:blipFill>
        <p:spPr>
          <a:xfrm>
            <a:off x="4199700" y="490550"/>
            <a:ext cx="4875324" cy="38666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pic>
        <p:nvPicPr>
          <p:cNvPr id="267" name="Google Shape;267;p36"/>
          <p:cNvPicPr preferRelativeResize="0"/>
          <p:nvPr/>
        </p:nvPicPr>
        <p:blipFill>
          <a:blip r:embed="rId3">
            <a:alphaModFix/>
          </a:blip>
          <a:stretch>
            <a:fillRect/>
          </a:stretch>
        </p:blipFill>
        <p:spPr>
          <a:xfrm>
            <a:off x="256550" y="605475"/>
            <a:ext cx="3976005" cy="4086151"/>
          </a:xfrm>
          <a:prstGeom prst="rect">
            <a:avLst/>
          </a:prstGeom>
          <a:noFill/>
          <a:ln>
            <a:noFill/>
          </a:ln>
        </p:spPr>
      </p:pic>
      <p:pic>
        <p:nvPicPr>
          <p:cNvPr id="268" name="Google Shape;268;p36"/>
          <p:cNvPicPr preferRelativeResize="0"/>
          <p:nvPr/>
        </p:nvPicPr>
        <p:blipFill>
          <a:blip r:embed="rId4">
            <a:alphaModFix/>
          </a:blip>
          <a:stretch>
            <a:fillRect/>
          </a:stretch>
        </p:blipFill>
        <p:spPr>
          <a:xfrm>
            <a:off x="4419600" y="605473"/>
            <a:ext cx="4419600" cy="408615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pic>
        <p:nvPicPr>
          <p:cNvPr id="273" name="Google Shape;273;p37"/>
          <p:cNvPicPr preferRelativeResize="0"/>
          <p:nvPr/>
        </p:nvPicPr>
        <p:blipFill>
          <a:blip r:embed="rId3">
            <a:alphaModFix/>
          </a:blip>
          <a:stretch>
            <a:fillRect/>
          </a:stretch>
        </p:blipFill>
        <p:spPr>
          <a:xfrm>
            <a:off x="152400" y="515425"/>
            <a:ext cx="4046075" cy="4097401"/>
          </a:xfrm>
          <a:prstGeom prst="rect">
            <a:avLst/>
          </a:prstGeom>
          <a:noFill/>
          <a:ln>
            <a:noFill/>
          </a:ln>
        </p:spPr>
      </p:pic>
      <p:pic>
        <p:nvPicPr>
          <p:cNvPr id="274" name="Google Shape;274;p37"/>
          <p:cNvPicPr preferRelativeResize="0"/>
          <p:nvPr/>
        </p:nvPicPr>
        <p:blipFill>
          <a:blip r:embed="rId4">
            <a:alphaModFix/>
          </a:blip>
          <a:stretch>
            <a:fillRect/>
          </a:stretch>
        </p:blipFill>
        <p:spPr>
          <a:xfrm>
            <a:off x="4479825" y="533400"/>
            <a:ext cx="4511775" cy="40472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0"/>
          <p:cNvSpPr txBox="1"/>
          <p:nvPr>
            <p:ph type="ctrTitle"/>
          </p:nvPr>
        </p:nvSpPr>
        <p:spPr>
          <a:xfrm flipH="1" rot="-177">
            <a:off x="2466293" y="907992"/>
            <a:ext cx="5812500" cy="11682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r>
              <a:rPr lang="es-419"/>
              <a:t>PLUS HANDL</a:t>
            </a:r>
            <a:r>
              <a:rPr lang="es-419"/>
              <a:t>ES</a:t>
            </a:r>
            <a:endParaRPr/>
          </a:p>
        </p:txBody>
      </p:sp>
      <p:sp>
        <p:nvSpPr>
          <p:cNvPr id="151" name="Google Shape;151;p20"/>
          <p:cNvSpPr txBox="1"/>
          <p:nvPr>
            <p:ph idx="1" type="subTitle"/>
          </p:nvPr>
        </p:nvSpPr>
        <p:spPr>
          <a:xfrm>
            <a:off x="2014500" y="2350175"/>
            <a:ext cx="6355500" cy="2269800"/>
          </a:xfrm>
          <a:prstGeom prst="rect">
            <a:avLst/>
          </a:prstGeom>
        </p:spPr>
        <p:txBody>
          <a:bodyPr anchorCtr="0" anchor="t" bIns="34275" lIns="68575" spcFirstLastPara="1" rIns="68575" wrap="square" tIns="34275">
            <a:noAutofit/>
          </a:bodyPr>
          <a:lstStyle/>
          <a:p>
            <a:pPr indent="0" lvl="0" marL="0" rtl="0" algn="just">
              <a:spcBef>
                <a:spcPts val="0"/>
              </a:spcBef>
              <a:spcAft>
                <a:spcPts val="0"/>
              </a:spcAft>
              <a:buNone/>
            </a:pPr>
            <a:r>
              <a:rPr lang="es-419"/>
              <a:t>Crearemos una manilla que nos facilite el registro de acceso en la </a:t>
            </a:r>
            <a:r>
              <a:rPr lang="es-419"/>
              <a:t>entrada</a:t>
            </a:r>
            <a:r>
              <a:rPr lang="es-419"/>
              <a:t> y salida de las instituciones, la </a:t>
            </a:r>
            <a:r>
              <a:rPr lang="es-419"/>
              <a:t>razón</a:t>
            </a:r>
            <a:r>
              <a:rPr lang="es-419"/>
              <a:t> por la que queremos crear este proyecto es por que hemos notado la falta de seguridad, a la hora de que cualquier persona con un uniforme o</a:t>
            </a:r>
            <a:r>
              <a:rPr lang="es-419"/>
              <a:t> </a:t>
            </a:r>
            <a:r>
              <a:rPr lang="es-419"/>
              <a:t>una bata puede ingresar a una </a:t>
            </a:r>
            <a:r>
              <a:rPr lang="es-419"/>
              <a:t>institución</a:t>
            </a:r>
            <a:r>
              <a:rPr lang="es-419"/>
              <a:t>.</a:t>
            </a:r>
            <a:endParaRPr/>
          </a:p>
          <a:p>
            <a:pPr indent="0" lvl="0" marL="0" rtl="0" algn="just">
              <a:spcBef>
                <a:spcPts val="800"/>
              </a:spcBef>
              <a:spcAft>
                <a:spcPts val="800"/>
              </a:spcAft>
              <a:buNone/>
            </a:pPr>
            <a:r>
              <a:rPr lang="es-419"/>
              <a:t> </a:t>
            </a:r>
            <a:endParaRPr/>
          </a:p>
        </p:txBody>
      </p:sp>
      <p:pic>
        <p:nvPicPr>
          <p:cNvPr id="152" name="Google Shape;152;p20"/>
          <p:cNvPicPr preferRelativeResize="0"/>
          <p:nvPr/>
        </p:nvPicPr>
        <p:blipFill rotWithShape="1">
          <a:blip r:embed="rId3">
            <a:alphaModFix/>
          </a:blip>
          <a:srcRect b="23639" l="0" r="0" t="15761"/>
          <a:stretch/>
        </p:blipFill>
        <p:spPr>
          <a:xfrm>
            <a:off x="1102700" y="346925"/>
            <a:ext cx="2853775" cy="17294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pic>
        <p:nvPicPr>
          <p:cNvPr id="279" name="Google Shape;279;p38"/>
          <p:cNvPicPr preferRelativeResize="0"/>
          <p:nvPr/>
        </p:nvPicPr>
        <p:blipFill>
          <a:blip r:embed="rId3">
            <a:alphaModFix/>
          </a:blip>
          <a:stretch>
            <a:fillRect/>
          </a:stretch>
        </p:blipFill>
        <p:spPr>
          <a:xfrm>
            <a:off x="152400" y="762000"/>
            <a:ext cx="3820113" cy="3815226"/>
          </a:xfrm>
          <a:prstGeom prst="rect">
            <a:avLst/>
          </a:prstGeom>
          <a:noFill/>
          <a:ln>
            <a:noFill/>
          </a:ln>
        </p:spPr>
      </p:pic>
      <p:pic>
        <p:nvPicPr>
          <p:cNvPr id="280" name="Google Shape;280;p38"/>
          <p:cNvPicPr preferRelativeResize="0"/>
          <p:nvPr/>
        </p:nvPicPr>
        <p:blipFill>
          <a:blip r:embed="rId4">
            <a:alphaModFix/>
          </a:blip>
          <a:stretch>
            <a:fillRect/>
          </a:stretch>
        </p:blipFill>
        <p:spPr>
          <a:xfrm>
            <a:off x="4159375" y="762000"/>
            <a:ext cx="4832225" cy="38152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pic>
        <p:nvPicPr>
          <p:cNvPr id="285" name="Google Shape;285;p39"/>
          <p:cNvPicPr preferRelativeResize="0"/>
          <p:nvPr/>
        </p:nvPicPr>
        <p:blipFill>
          <a:blip r:embed="rId3">
            <a:alphaModFix/>
          </a:blip>
          <a:stretch>
            <a:fillRect/>
          </a:stretch>
        </p:blipFill>
        <p:spPr>
          <a:xfrm>
            <a:off x="783575" y="587775"/>
            <a:ext cx="7429500" cy="4133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pic>
        <p:nvPicPr>
          <p:cNvPr id="290" name="Google Shape;290;p40"/>
          <p:cNvPicPr preferRelativeResize="0"/>
          <p:nvPr/>
        </p:nvPicPr>
        <p:blipFill rotWithShape="1">
          <a:blip r:embed="rId3">
            <a:alphaModFix/>
          </a:blip>
          <a:srcRect b="3581" l="26880" r="31911" t="20861"/>
          <a:stretch/>
        </p:blipFill>
        <p:spPr>
          <a:xfrm>
            <a:off x="318225" y="133225"/>
            <a:ext cx="3544925" cy="3655951"/>
          </a:xfrm>
          <a:prstGeom prst="rect">
            <a:avLst/>
          </a:prstGeom>
          <a:noFill/>
          <a:ln>
            <a:noFill/>
          </a:ln>
        </p:spPr>
      </p:pic>
      <p:pic>
        <p:nvPicPr>
          <p:cNvPr id="291" name="Google Shape;291;p40"/>
          <p:cNvPicPr preferRelativeResize="0"/>
          <p:nvPr/>
        </p:nvPicPr>
        <p:blipFill rotWithShape="1">
          <a:blip r:embed="rId4">
            <a:alphaModFix/>
          </a:blip>
          <a:srcRect b="20767" l="26029" r="31694" t="47922"/>
          <a:stretch/>
        </p:blipFill>
        <p:spPr>
          <a:xfrm>
            <a:off x="318225" y="3752175"/>
            <a:ext cx="3544925" cy="1198900"/>
          </a:xfrm>
          <a:prstGeom prst="rect">
            <a:avLst/>
          </a:prstGeom>
          <a:noFill/>
          <a:ln>
            <a:noFill/>
          </a:ln>
        </p:spPr>
      </p:pic>
      <p:pic>
        <p:nvPicPr>
          <p:cNvPr id="292" name="Google Shape;292;p40"/>
          <p:cNvPicPr preferRelativeResize="0"/>
          <p:nvPr/>
        </p:nvPicPr>
        <p:blipFill rotWithShape="1">
          <a:blip r:embed="rId5">
            <a:alphaModFix/>
          </a:blip>
          <a:srcRect b="4981" l="24452" r="26208" t="12815"/>
          <a:stretch/>
        </p:blipFill>
        <p:spPr>
          <a:xfrm>
            <a:off x="4221425" y="133225"/>
            <a:ext cx="4389323" cy="4817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pic>
        <p:nvPicPr>
          <p:cNvPr id="297" name="Google Shape;297;p41"/>
          <p:cNvPicPr preferRelativeResize="0"/>
          <p:nvPr/>
        </p:nvPicPr>
        <p:blipFill rotWithShape="1">
          <a:blip r:embed="rId3">
            <a:alphaModFix/>
          </a:blip>
          <a:srcRect b="10501" l="26871" r="31691" t="24752"/>
          <a:stretch/>
        </p:blipFill>
        <p:spPr>
          <a:xfrm>
            <a:off x="299625" y="74000"/>
            <a:ext cx="3789149" cy="3663376"/>
          </a:xfrm>
          <a:prstGeom prst="rect">
            <a:avLst/>
          </a:prstGeom>
          <a:noFill/>
          <a:ln>
            <a:noFill/>
          </a:ln>
        </p:spPr>
      </p:pic>
      <p:pic>
        <p:nvPicPr>
          <p:cNvPr id="298" name="Google Shape;298;p41"/>
          <p:cNvPicPr preferRelativeResize="0"/>
          <p:nvPr/>
        </p:nvPicPr>
        <p:blipFill rotWithShape="1">
          <a:blip r:embed="rId4">
            <a:alphaModFix/>
          </a:blip>
          <a:srcRect b="30184" l="26740" r="31646" t="51534"/>
          <a:stretch/>
        </p:blipFill>
        <p:spPr>
          <a:xfrm>
            <a:off x="299625" y="3737374"/>
            <a:ext cx="3789149" cy="936328"/>
          </a:xfrm>
          <a:prstGeom prst="rect">
            <a:avLst/>
          </a:prstGeom>
          <a:noFill/>
          <a:ln>
            <a:noFill/>
          </a:ln>
        </p:spPr>
      </p:pic>
      <p:pic>
        <p:nvPicPr>
          <p:cNvPr id="299" name="Google Shape;299;p41"/>
          <p:cNvPicPr preferRelativeResize="0"/>
          <p:nvPr/>
        </p:nvPicPr>
        <p:blipFill rotWithShape="1">
          <a:blip r:embed="rId5">
            <a:alphaModFix/>
          </a:blip>
          <a:srcRect b="5541" l="23686" r="27110" t="32404"/>
          <a:stretch/>
        </p:blipFill>
        <p:spPr>
          <a:xfrm>
            <a:off x="4510850" y="74000"/>
            <a:ext cx="4331975" cy="3310500"/>
          </a:xfrm>
          <a:prstGeom prst="rect">
            <a:avLst/>
          </a:prstGeom>
          <a:noFill/>
          <a:ln>
            <a:noFill/>
          </a:ln>
        </p:spPr>
      </p:pic>
      <p:pic>
        <p:nvPicPr>
          <p:cNvPr id="300" name="Google Shape;300;p41"/>
          <p:cNvPicPr preferRelativeResize="0"/>
          <p:nvPr/>
        </p:nvPicPr>
        <p:blipFill rotWithShape="1">
          <a:blip r:embed="rId6">
            <a:alphaModFix/>
          </a:blip>
          <a:srcRect b="67364" l="26364" r="26260" t="12936"/>
          <a:stretch/>
        </p:blipFill>
        <p:spPr>
          <a:xfrm>
            <a:off x="4510850" y="3384500"/>
            <a:ext cx="4331975" cy="12891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pic>
        <p:nvPicPr>
          <p:cNvPr id="305" name="Google Shape;305;p42"/>
          <p:cNvPicPr preferRelativeResize="0"/>
          <p:nvPr/>
        </p:nvPicPr>
        <p:blipFill rotWithShape="1">
          <a:blip r:embed="rId3">
            <a:alphaModFix/>
          </a:blip>
          <a:srcRect b="8161" l="26533" r="31483" t="20865"/>
          <a:stretch/>
        </p:blipFill>
        <p:spPr>
          <a:xfrm>
            <a:off x="466225" y="88825"/>
            <a:ext cx="3611573" cy="3433925"/>
          </a:xfrm>
          <a:prstGeom prst="rect">
            <a:avLst/>
          </a:prstGeom>
          <a:noFill/>
          <a:ln>
            <a:noFill/>
          </a:ln>
        </p:spPr>
      </p:pic>
      <p:pic>
        <p:nvPicPr>
          <p:cNvPr id="306" name="Google Shape;306;p42"/>
          <p:cNvPicPr preferRelativeResize="0"/>
          <p:nvPr/>
        </p:nvPicPr>
        <p:blipFill rotWithShape="1">
          <a:blip r:embed="rId4">
            <a:alphaModFix/>
          </a:blip>
          <a:srcRect b="28596" l="27107" r="31858" t="44876"/>
          <a:stretch/>
        </p:blipFill>
        <p:spPr>
          <a:xfrm>
            <a:off x="466225" y="3522752"/>
            <a:ext cx="3611573" cy="1313304"/>
          </a:xfrm>
          <a:prstGeom prst="rect">
            <a:avLst/>
          </a:prstGeom>
          <a:noFill/>
          <a:ln>
            <a:noFill/>
          </a:ln>
        </p:spPr>
      </p:pic>
      <p:pic>
        <p:nvPicPr>
          <p:cNvPr id="307" name="Google Shape;307;p42"/>
          <p:cNvPicPr preferRelativeResize="0"/>
          <p:nvPr/>
        </p:nvPicPr>
        <p:blipFill rotWithShape="1">
          <a:blip r:embed="rId5">
            <a:alphaModFix/>
          </a:blip>
          <a:srcRect b="24771" l="25479" r="25757" t="32898"/>
          <a:stretch/>
        </p:blipFill>
        <p:spPr>
          <a:xfrm>
            <a:off x="4572000" y="88825"/>
            <a:ext cx="4237499" cy="1832999"/>
          </a:xfrm>
          <a:prstGeom prst="rect">
            <a:avLst/>
          </a:prstGeom>
          <a:noFill/>
          <a:ln>
            <a:noFill/>
          </a:ln>
        </p:spPr>
      </p:pic>
      <p:pic>
        <p:nvPicPr>
          <p:cNvPr id="308" name="Google Shape;308;p42"/>
          <p:cNvPicPr preferRelativeResize="0"/>
          <p:nvPr/>
        </p:nvPicPr>
        <p:blipFill rotWithShape="1">
          <a:blip r:embed="rId6">
            <a:alphaModFix/>
          </a:blip>
          <a:srcRect b="16887" l="24148" r="26223" t="12570"/>
          <a:stretch/>
        </p:blipFill>
        <p:spPr>
          <a:xfrm>
            <a:off x="4572000" y="1921825"/>
            <a:ext cx="4237499" cy="29670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pic>
        <p:nvPicPr>
          <p:cNvPr id="313" name="Google Shape;313;p43"/>
          <p:cNvPicPr preferRelativeResize="0"/>
          <p:nvPr/>
        </p:nvPicPr>
        <p:blipFill rotWithShape="1">
          <a:blip r:embed="rId3">
            <a:alphaModFix/>
          </a:blip>
          <a:srcRect b="21642" l="26239" r="25870" t="13384"/>
          <a:stretch/>
        </p:blipFill>
        <p:spPr>
          <a:xfrm>
            <a:off x="2511275" y="88875"/>
            <a:ext cx="4121451" cy="2866149"/>
          </a:xfrm>
          <a:prstGeom prst="rect">
            <a:avLst/>
          </a:prstGeom>
          <a:noFill/>
          <a:ln>
            <a:noFill/>
          </a:ln>
        </p:spPr>
      </p:pic>
      <p:pic>
        <p:nvPicPr>
          <p:cNvPr id="314" name="Google Shape;314;p43"/>
          <p:cNvPicPr preferRelativeResize="0"/>
          <p:nvPr/>
        </p:nvPicPr>
        <p:blipFill rotWithShape="1">
          <a:blip r:embed="rId4">
            <a:alphaModFix/>
          </a:blip>
          <a:srcRect b="22896" l="24172" r="26140" t="16128"/>
          <a:stretch/>
        </p:blipFill>
        <p:spPr>
          <a:xfrm>
            <a:off x="2511275" y="2799500"/>
            <a:ext cx="4121451" cy="22384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44"/>
          <p:cNvSpPr txBox="1"/>
          <p:nvPr>
            <p:ph type="ctrTitle"/>
          </p:nvPr>
        </p:nvSpPr>
        <p:spPr>
          <a:xfrm>
            <a:off x="1021300" y="333025"/>
            <a:ext cx="2027700" cy="7140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r>
              <a:rPr lang="es-419">
                <a:solidFill>
                  <a:srgbClr val="00FFFF"/>
                </a:solidFill>
              </a:rPr>
              <a:t>BPMN</a:t>
            </a:r>
            <a:endParaRPr>
              <a:solidFill>
                <a:srgbClr val="00FFFF"/>
              </a:solidFill>
            </a:endParaRPr>
          </a:p>
        </p:txBody>
      </p:sp>
      <p:sp>
        <p:nvSpPr>
          <p:cNvPr id="320" name="Google Shape;320;p44"/>
          <p:cNvSpPr txBox="1"/>
          <p:nvPr>
            <p:ph idx="1" type="subTitle"/>
          </p:nvPr>
        </p:nvSpPr>
        <p:spPr>
          <a:xfrm>
            <a:off x="597975" y="1098650"/>
            <a:ext cx="7489500" cy="2328000"/>
          </a:xfrm>
          <a:prstGeom prst="rect">
            <a:avLst/>
          </a:prstGeom>
        </p:spPr>
        <p:txBody>
          <a:bodyPr anchorCtr="0" anchor="t" bIns="34275" lIns="68575" spcFirstLastPara="1" rIns="68575" wrap="square" tIns="34275">
            <a:noAutofit/>
          </a:bodyPr>
          <a:lstStyle/>
          <a:p>
            <a:pPr indent="0" lvl="0" marL="0" rtl="0" algn="l">
              <a:spcBef>
                <a:spcPts val="0"/>
              </a:spcBef>
              <a:spcAft>
                <a:spcPts val="0"/>
              </a:spcAft>
              <a:buNone/>
            </a:pPr>
            <a:r>
              <a:rPr lang="es-419"/>
              <a:t>El espacio de BPMN se </a:t>
            </a:r>
            <a:r>
              <a:rPr lang="es-419"/>
              <a:t>dividirá</a:t>
            </a:r>
            <a:r>
              <a:rPr lang="es-419"/>
              <a:t> en dos partes: En la parte inicial se </a:t>
            </a:r>
            <a:r>
              <a:rPr lang="es-419"/>
              <a:t>evidenciará</a:t>
            </a:r>
            <a:r>
              <a:rPr lang="es-419"/>
              <a:t> el proceso que </a:t>
            </a:r>
            <a:r>
              <a:rPr lang="es-419"/>
              <a:t>actualmente</a:t>
            </a:r>
            <a:r>
              <a:rPr lang="es-419"/>
              <a:t> lleva la institución para el registro del ingreso y salida del personal con el que cuenta; por </a:t>
            </a:r>
            <a:r>
              <a:rPr lang="es-419"/>
              <a:t>último</a:t>
            </a:r>
            <a:r>
              <a:rPr lang="es-419"/>
              <a:t> </a:t>
            </a:r>
            <a:r>
              <a:rPr lang="es-419"/>
              <a:t>podemos</a:t>
            </a:r>
            <a:r>
              <a:rPr lang="es-419"/>
              <a:t> denotar como funcionara dicho proceso a la hora de implementar el sistema que hemos creado,evidenciando que este no elimina </a:t>
            </a:r>
            <a:r>
              <a:rPr lang="es-419"/>
              <a:t>ningún</a:t>
            </a:r>
            <a:r>
              <a:rPr lang="es-419"/>
              <a:t> proceso que se use actualmente </a:t>
            </a:r>
            <a:r>
              <a:rPr lang="es-419"/>
              <a:t>,</a:t>
            </a:r>
            <a:r>
              <a:rPr lang="es-419"/>
              <a:t>tan solo se agrega como un nuevo paso,el cual </a:t>
            </a:r>
            <a:r>
              <a:rPr lang="es-419"/>
              <a:t>ocupará</a:t>
            </a:r>
            <a:r>
              <a:rPr lang="es-419"/>
              <a:t> el desarrollo principal.    </a:t>
            </a:r>
            <a:endParaRPr/>
          </a:p>
          <a:p>
            <a:pPr indent="0" lvl="0" marL="0" rtl="0" algn="l">
              <a:spcBef>
                <a:spcPts val="800"/>
              </a:spcBef>
              <a:spcAft>
                <a:spcPts val="800"/>
              </a:spcAft>
              <a:buNone/>
            </a:pPr>
            <a:r>
              <a:rPr lang="es-419"/>
              <a:t>La finalidad de los BPMN que mostramos a </a:t>
            </a:r>
            <a:r>
              <a:rPr lang="es-419"/>
              <a:t>continuación</a:t>
            </a:r>
            <a:r>
              <a:rPr lang="es-419"/>
              <a:t>  es proporcionar una </a:t>
            </a:r>
            <a:r>
              <a:rPr lang="es-419"/>
              <a:t>información</a:t>
            </a:r>
            <a:r>
              <a:rPr lang="es-419"/>
              <a:t> </a:t>
            </a:r>
            <a:r>
              <a:rPr lang="es-419"/>
              <a:t>más</a:t>
            </a:r>
            <a:r>
              <a:rPr lang="es-419"/>
              <a:t> clara,entendible para cada uno de los usuarios,mediante notaciones </a:t>
            </a:r>
            <a:r>
              <a:rPr lang="es-419"/>
              <a:t>gráficas</a:t>
            </a:r>
            <a:r>
              <a:rPr lang="es-419"/>
              <a:t> y estructuradas.</a:t>
            </a:r>
            <a:endParaRPr/>
          </a:p>
        </p:txBody>
      </p:sp>
      <p:pic>
        <p:nvPicPr>
          <p:cNvPr id="321" name="Google Shape;321;p44"/>
          <p:cNvPicPr preferRelativeResize="0"/>
          <p:nvPr/>
        </p:nvPicPr>
        <p:blipFill>
          <a:blip r:embed="rId3">
            <a:alphaModFix/>
          </a:blip>
          <a:stretch>
            <a:fillRect/>
          </a:stretch>
        </p:blipFill>
        <p:spPr>
          <a:xfrm>
            <a:off x="1506375" y="2936425"/>
            <a:ext cx="3456252" cy="2077426"/>
          </a:xfrm>
          <a:prstGeom prst="rect">
            <a:avLst/>
          </a:prstGeom>
          <a:noFill/>
          <a:ln>
            <a:noFill/>
          </a:ln>
        </p:spPr>
      </p:pic>
      <p:sp>
        <p:nvSpPr>
          <p:cNvPr id="322" name="Google Shape;322;p44"/>
          <p:cNvSpPr txBox="1"/>
          <p:nvPr/>
        </p:nvSpPr>
        <p:spPr>
          <a:xfrm>
            <a:off x="5687700" y="4547400"/>
            <a:ext cx="3456300" cy="54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700" u="sng">
                <a:solidFill>
                  <a:schemeClr val="hlink"/>
                </a:solidFill>
                <a:hlinkClick r:id="rId4"/>
              </a:rPr>
              <a:t>https://es.123rf.com/photo_35191316_tr%C3%A1mites-del-sistema-de-informaci%C3%B3n-de-an%C3%A1lisis-con-las-flechas-y-s%C3%ADmbolos-en-diagrama-de-flujo-de-procesos-n.htm</a:t>
            </a:r>
            <a:r>
              <a:rPr lang="es-419" sz="800" u="sng">
                <a:solidFill>
                  <a:schemeClr val="hlink"/>
                </a:solidFill>
                <a:hlinkClick r:id="rId5"/>
              </a:rPr>
              <a:t>l</a:t>
            </a:r>
            <a:endParaRPr sz="11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45"/>
          <p:cNvSpPr txBox="1"/>
          <p:nvPr>
            <p:ph idx="1" type="subTitle"/>
          </p:nvPr>
        </p:nvSpPr>
        <p:spPr>
          <a:xfrm>
            <a:off x="1655250" y="4551425"/>
            <a:ext cx="6602400" cy="324300"/>
          </a:xfrm>
          <a:prstGeom prst="rect">
            <a:avLst/>
          </a:prstGeom>
        </p:spPr>
        <p:txBody>
          <a:bodyPr anchorCtr="0" anchor="t" bIns="34275" lIns="68575" spcFirstLastPara="1" rIns="68575" wrap="square" tIns="34275">
            <a:noAutofit/>
          </a:bodyPr>
          <a:lstStyle/>
          <a:p>
            <a:pPr indent="0" lvl="0" marL="0" rtl="0" algn="r">
              <a:spcBef>
                <a:spcPts val="0"/>
              </a:spcBef>
              <a:spcAft>
                <a:spcPts val="800"/>
              </a:spcAft>
              <a:buNone/>
            </a:pPr>
            <a:r>
              <a:rPr lang="es-419" sz="1300"/>
              <a:t>https://app.lucidchart.com/invitations/accept/66adbf94-6d60-4be7-b715-009a87e24642</a:t>
            </a:r>
            <a:endParaRPr sz="1300"/>
          </a:p>
        </p:txBody>
      </p:sp>
      <p:pic>
        <p:nvPicPr>
          <p:cNvPr id="328" name="Google Shape;328;p45"/>
          <p:cNvPicPr preferRelativeResize="0"/>
          <p:nvPr/>
        </p:nvPicPr>
        <p:blipFill>
          <a:blip r:embed="rId3">
            <a:alphaModFix/>
          </a:blip>
          <a:stretch>
            <a:fillRect/>
          </a:stretch>
        </p:blipFill>
        <p:spPr>
          <a:xfrm>
            <a:off x="72700" y="577250"/>
            <a:ext cx="8998626" cy="3633750"/>
          </a:xfrm>
          <a:prstGeom prst="rect">
            <a:avLst/>
          </a:prstGeom>
          <a:noFill/>
          <a:ln>
            <a:noFill/>
          </a:ln>
        </p:spPr>
      </p:pic>
      <p:sp>
        <p:nvSpPr>
          <p:cNvPr id="329" name="Google Shape;329;p45"/>
          <p:cNvSpPr txBox="1"/>
          <p:nvPr/>
        </p:nvSpPr>
        <p:spPr>
          <a:xfrm>
            <a:off x="3643775" y="99950"/>
            <a:ext cx="26439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2000">
                <a:solidFill>
                  <a:srgbClr val="FFFF00"/>
                </a:solidFill>
                <a:latin typeface="Calibri"/>
                <a:ea typeface="Calibri"/>
                <a:cs typeface="Calibri"/>
                <a:sym typeface="Calibri"/>
              </a:rPr>
              <a:t>MAPA BPMN ACTUAL</a:t>
            </a:r>
            <a:endParaRPr b="1" sz="2000">
              <a:solidFill>
                <a:srgbClr val="FFFF00"/>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46"/>
          <p:cNvSpPr txBox="1"/>
          <p:nvPr/>
        </p:nvSpPr>
        <p:spPr>
          <a:xfrm>
            <a:off x="3077225" y="0"/>
            <a:ext cx="2999400" cy="6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2000">
                <a:solidFill>
                  <a:srgbClr val="FFFF00"/>
                </a:solidFill>
                <a:latin typeface="Calibri"/>
                <a:ea typeface="Calibri"/>
                <a:cs typeface="Calibri"/>
                <a:sym typeface="Calibri"/>
              </a:rPr>
              <a:t>MAPA BPMN PROPUESTO</a:t>
            </a:r>
            <a:r>
              <a:rPr b="1" lang="es-419" sz="1900">
                <a:solidFill>
                  <a:srgbClr val="FFFF00"/>
                </a:solidFill>
                <a:latin typeface="Calibri"/>
                <a:ea typeface="Calibri"/>
                <a:cs typeface="Calibri"/>
                <a:sym typeface="Calibri"/>
              </a:rPr>
              <a:t> </a:t>
            </a:r>
            <a:endParaRPr sz="1900"/>
          </a:p>
        </p:txBody>
      </p:sp>
      <p:sp>
        <p:nvSpPr>
          <p:cNvPr id="335" name="Google Shape;335;p46"/>
          <p:cNvSpPr txBox="1"/>
          <p:nvPr/>
        </p:nvSpPr>
        <p:spPr>
          <a:xfrm>
            <a:off x="972500" y="4521900"/>
            <a:ext cx="7437000" cy="6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FFFFFF"/>
                </a:solidFill>
              </a:rPr>
              <a:t>https://app.lucidchart.com/invitations/accept/3d320f31-ce9f-46c2-876c-cbf8a421983b</a:t>
            </a:r>
            <a:endParaRPr>
              <a:solidFill>
                <a:srgbClr val="FFFFFF"/>
              </a:solidFill>
            </a:endParaRPr>
          </a:p>
        </p:txBody>
      </p:sp>
      <p:pic>
        <p:nvPicPr>
          <p:cNvPr id="336" name="Google Shape;336;p46"/>
          <p:cNvPicPr preferRelativeResize="0"/>
          <p:nvPr/>
        </p:nvPicPr>
        <p:blipFill>
          <a:blip r:embed="rId3">
            <a:alphaModFix/>
          </a:blip>
          <a:stretch>
            <a:fillRect/>
          </a:stretch>
        </p:blipFill>
        <p:spPr>
          <a:xfrm>
            <a:off x="152400" y="555450"/>
            <a:ext cx="8839200" cy="37956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Google Shape;341;p47"/>
          <p:cNvSpPr txBox="1"/>
          <p:nvPr>
            <p:ph type="ctrTitle"/>
          </p:nvPr>
        </p:nvSpPr>
        <p:spPr>
          <a:xfrm>
            <a:off x="562475" y="296025"/>
            <a:ext cx="5790300" cy="1197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r>
              <a:rPr b="1" i="1" lang="es-419">
                <a:solidFill>
                  <a:srgbClr val="00FFFF"/>
                </a:solidFill>
              </a:rPr>
              <a:t>Requisitos funcionales y no funcionales(Formato SRS)</a:t>
            </a:r>
            <a:endParaRPr b="1" i="1">
              <a:solidFill>
                <a:srgbClr val="00FFFF"/>
              </a:solidFill>
            </a:endParaRPr>
          </a:p>
        </p:txBody>
      </p:sp>
      <p:sp>
        <p:nvSpPr>
          <p:cNvPr id="342" name="Google Shape;342;p47"/>
          <p:cNvSpPr txBox="1"/>
          <p:nvPr/>
        </p:nvSpPr>
        <p:spPr>
          <a:xfrm>
            <a:off x="273800" y="1635550"/>
            <a:ext cx="7631700" cy="17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FFFFFF"/>
                </a:solidFill>
                <a:latin typeface="Calibri"/>
                <a:ea typeface="Calibri"/>
                <a:cs typeface="Calibri"/>
                <a:sym typeface="Calibri"/>
              </a:rPr>
              <a:t>En esta parte ofreceremos una </a:t>
            </a:r>
            <a:r>
              <a:rPr lang="es-419">
                <a:solidFill>
                  <a:srgbClr val="FFFFFF"/>
                </a:solidFill>
                <a:latin typeface="Calibri"/>
                <a:ea typeface="Calibri"/>
                <a:cs typeface="Calibri"/>
                <a:sym typeface="Calibri"/>
              </a:rPr>
              <a:t>descripción breve, donde conoceremos los requisitos funcionales y no funcionales que debe realizar el software</a:t>
            </a:r>
            <a:r>
              <a:rPr lang="es-419">
                <a:solidFill>
                  <a:srgbClr val="FFFFFF"/>
                </a:solidFill>
                <a:latin typeface="Calibri"/>
                <a:ea typeface="Calibri"/>
                <a:cs typeface="Calibri"/>
                <a:sym typeface="Calibri"/>
              </a:rPr>
              <a:t>, </a:t>
            </a:r>
            <a:r>
              <a:rPr lang="es-419">
                <a:solidFill>
                  <a:schemeClr val="lt1"/>
                </a:solidFill>
                <a:latin typeface="Calibri"/>
                <a:ea typeface="Calibri"/>
                <a:cs typeface="Calibri"/>
                <a:sym typeface="Calibri"/>
              </a:rPr>
              <a:t>relacionados con la perspectiva, funcionalidad, restricciones y demás descripciones generales del proyecto, aportandonos una vista previa del  sistema con el fin de reconocer el papel que este va a desempeñar dentro de la  </a:t>
            </a:r>
            <a:r>
              <a:rPr lang="es-419">
                <a:solidFill>
                  <a:schemeClr val="lt1"/>
                </a:solidFill>
                <a:latin typeface="Calibri"/>
                <a:ea typeface="Calibri"/>
                <a:cs typeface="Calibri"/>
                <a:sym typeface="Calibri"/>
              </a:rPr>
              <a:t>institución</a:t>
            </a:r>
            <a:r>
              <a:rPr lang="es-419">
                <a:solidFill>
                  <a:schemeClr val="lt1"/>
                </a:solidFill>
                <a:latin typeface="Calibri"/>
                <a:ea typeface="Calibri"/>
                <a:cs typeface="Calibri"/>
                <a:sym typeface="Calibri"/>
              </a:rPr>
              <a:t> ,mediante el formato (SRS),que ha sido </a:t>
            </a:r>
            <a:r>
              <a:rPr lang="es-419">
                <a:solidFill>
                  <a:schemeClr val="lt1"/>
                </a:solidFill>
                <a:latin typeface="Calibri"/>
                <a:ea typeface="Calibri"/>
                <a:cs typeface="Calibri"/>
                <a:sym typeface="Calibri"/>
              </a:rPr>
              <a:t>elaborado</a:t>
            </a:r>
            <a:r>
              <a:rPr lang="es-419">
                <a:solidFill>
                  <a:schemeClr val="lt1"/>
                </a:solidFill>
                <a:latin typeface="Calibri"/>
                <a:ea typeface="Calibri"/>
                <a:cs typeface="Calibri"/>
                <a:sym typeface="Calibri"/>
              </a:rPr>
              <a:t> con la solicitud o </a:t>
            </a:r>
            <a:r>
              <a:rPr lang="es-419">
                <a:solidFill>
                  <a:schemeClr val="lt1"/>
                </a:solidFill>
                <a:latin typeface="Calibri"/>
                <a:ea typeface="Calibri"/>
                <a:cs typeface="Calibri"/>
                <a:sym typeface="Calibri"/>
              </a:rPr>
              <a:t>identificación</a:t>
            </a:r>
            <a:r>
              <a:rPr lang="es-419">
                <a:solidFill>
                  <a:schemeClr val="lt1"/>
                </a:solidFill>
                <a:latin typeface="Calibri"/>
                <a:ea typeface="Calibri"/>
                <a:cs typeface="Calibri"/>
                <a:sym typeface="Calibri"/>
              </a:rPr>
              <a:t> de necesidades del  plantel educativo I.E.D Class .</a:t>
            </a:r>
            <a:endParaRPr>
              <a:solidFill>
                <a:schemeClr val="lt1"/>
              </a:solidFill>
              <a:latin typeface="Calibri"/>
              <a:ea typeface="Calibri"/>
              <a:cs typeface="Calibri"/>
              <a:sym typeface="Calibri"/>
            </a:endParaRPr>
          </a:p>
        </p:txBody>
      </p:sp>
      <p:pic>
        <p:nvPicPr>
          <p:cNvPr id="343" name="Google Shape;343;p47"/>
          <p:cNvPicPr preferRelativeResize="0"/>
          <p:nvPr/>
        </p:nvPicPr>
        <p:blipFill rotWithShape="1">
          <a:blip r:embed="rId3">
            <a:alphaModFix/>
          </a:blip>
          <a:srcRect b="3837" l="2178" r="2264" t="4788"/>
          <a:stretch/>
        </p:blipFill>
        <p:spPr>
          <a:xfrm>
            <a:off x="2949075" y="2908475"/>
            <a:ext cx="2288700" cy="1990800"/>
          </a:xfrm>
          <a:prstGeom prst="ellipse">
            <a:avLst/>
          </a:prstGeom>
          <a:noFill/>
          <a:ln>
            <a:noFill/>
          </a:ln>
        </p:spPr>
      </p:pic>
      <p:sp>
        <p:nvSpPr>
          <p:cNvPr id="344" name="Google Shape;344;p47"/>
          <p:cNvSpPr txBox="1"/>
          <p:nvPr/>
        </p:nvSpPr>
        <p:spPr>
          <a:xfrm>
            <a:off x="5195325" y="4418375"/>
            <a:ext cx="3500400" cy="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900" u="sng">
                <a:solidFill>
                  <a:schemeClr val="hlink"/>
                </a:solidFill>
                <a:hlinkClick r:id="rId4"/>
              </a:rPr>
              <a:t>https://www.nicepng.com/ourpic/u2w7e6y3r5r5y3i1_desarrollo-software-png-mexico-y-el-desarrollo-de/</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1"/>
          <p:cNvSpPr txBox="1"/>
          <p:nvPr>
            <p:ph type="ctrTitle"/>
          </p:nvPr>
        </p:nvSpPr>
        <p:spPr>
          <a:xfrm>
            <a:off x="982750" y="692225"/>
            <a:ext cx="6823800" cy="7428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s-419"/>
              <a:t>Objetivo general </a:t>
            </a:r>
            <a:endParaRPr/>
          </a:p>
        </p:txBody>
      </p:sp>
      <p:sp>
        <p:nvSpPr>
          <p:cNvPr id="158" name="Google Shape;158;p21"/>
          <p:cNvSpPr txBox="1"/>
          <p:nvPr>
            <p:ph idx="1" type="subTitle"/>
          </p:nvPr>
        </p:nvSpPr>
        <p:spPr>
          <a:xfrm>
            <a:off x="982750" y="1435025"/>
            <a:ext cx="6976200" cy="1371900"/>
          </a:xfrm>
          <a:prstGeom prst="rect">
            <a:avLst/>
          </a:prstGeom>
          <a:ln>
            <a:noFill/>
          </a:ln>
        </p:spPr>
        <p:txBody>
          <a:bodyPr anchorCtr="0" anchor="t" bIns="34275" lIns="68575" spcFirstLastPara="1" rIns="68575" wrap="square" tIns="34275">
            <a:noAutofit/>
          </a:bodyPr>
          <a:lstStyle/>
          <a:p>
            <a:pPr indent="0" lvl="0" marL="0" rtl="0" algn="l">
              <a:spcBef>
                <a:spcPts val="0"/>
              </a:spcBef>
              <a:spcAft>
                <a:spcPts val="0"/>
              </a:spcAft>
              <a:buNone/>
            </a:pPr>
            <a:r>
              <a:t/>
            </a:r>
            <a:endParaRPr>
              <a:solidFill>
                <a:srgbClr val="FFFFFF"/>
              </a:solidFill>
              <a:latin typeface="Arial"/>
              <a:ea typeface="Arial"/>
              <a:cs typeface="Arial"/>
              <a:sym typeface="Arial"/>
            </a:endParaRPr>
          </a:p>
          <a:p>
            <a:pPr indent="-317500" lvl="0" marL="457200" rtl="0" algn="just">
              <a:lnSpc>
                <a:spcPct val="115000"/>
              </a:lnSpc>
              <a:spcBef>
                <a:spcPts val="1100"/>
              </a:spcBef>
              <a:spcAft>
                <a:spcPts val="0"/>
              </a:spcAft>
              <a:buClr>
                <a:srgbClr val="FFFFFF"/>
              </a:buClr>
              <a:buSzPts val="1400"/>
              <a:buChar char="●"/>
            </a:pPr>
            <a:r>
              <a:rPr b="1" i="1" lang="es-419">
                <a:solidFill>
                  <a:srgbClr val="FFFFFF"/>
                </a:solidFill>
                <a:latin typeface="Arial"/>
                <a:ea typeface="Arial"/>
                <a:cs typeface="Arial"/>
                <a:sym typeface="Arial"/>
              </a:rPr>
              <a:t>Aplicar un sistema operativo relacionado con el control y registro en el acceso de estudiantes y docentes a la institución: </a:t>
            </a:r>
            <a:r>
              <a:rPr lang="es-419">
                <a:solidFill>
                  <a:srgbClr val="FFFFFF"/>
                </a:solidFill>
                <a:latin typeface="Arial"/>
                <a:ea typeface="Arial"/>
                <a:cs typeface="Arial"/>
                <a:sym typeface="Arial"/>
              </a:rPr>
              <a:t>Usando y valorando herramientas de gestión, análisis de datos de una forma valorativa y colaborativa.</a:t>
            </a:r>
            <a:endParaRPr>
              <a:solidFill>
                <a:srgbClr val="FFFFFF"/>
              </a:solidFill>
              <a:latin typeface="Arial"/>
              <a:ea typeface="Arial"/>
              <a:cs typeface="Arial"/>
              <a:sym typeface="Arial"/>
            </a:endParaRPr>
          </a:p>
          <a:p>
            <a:pPr indent="0" lvl="0" marL="457200" rtl="0" algn="l">
              <a:lnSpc>
                <a:spcPct val="115000"/>
              </a:lnSpc>
              <a:spcBef>
                <a:spcPts val="1100"/>
              </a:spcBef>
              <a:spcAft>
                <a:spcPts val="1100"/>
              </a:spcAft>
              <a:buNone/>
            </a:pPr>
            <a:r>
              <a:rPr lang="es-419">
                <a:solidFill>
                  <a:srgbClr val="FFFFFF"/>
                </a:solidFill>
                <a:latin typeface="Arial"/>
                <a:ea typeface="Arial"/>
                <a:cs typeface="Arial"/>
                <a:sym typeface="Arial"/>
              </a:rPr>
              <a:t>    </a:t>
            </a:r>
            <a:endParaRPr sz="1350">
              <a:solidFill>
                <a:schemeClr val="dk1"/>
              </a:solidFill>
              <a:highlight>
                <a:srgbClr val="FCFCFC"/>
              </a:highlight>
              <a:latin typeface="Arial"/>
              <a:ea typeface="Arial"/>
              <a:cs typeface="Arial"/>
              <a:sym typeface="Arial"/>
            </a:endParaRPr>
          </a:p>
        </p:txBody>
      </p:sp>
      <p:pic>
        <p:nvPicPr>
          <p:cNvPr id="159" name="Google Shape;159;p21"/>
          <p:cNvPicPr preferRelativeResize="0"/>
          <p:nvPr/>
        </p:nvPicPr>
        <p:blipFill>
          <a:blip r:embed="rId3">
            <a:alphaModFix/>
          </a:blip>
          <a:stretch>
            <a:fillRect/>
          </a:stretch>
        </p:blipFill>
        <p:spPr>
          <a:xfrm>
            <a:off x="2808400" y="3035525"/>
            <a:ext cx="2857500" cy="1562100"/>
          </a:xfrm>
          <a:prstGeom prst="rect">
            <a:avLst/>
          </a:prstGeom>
          <a:noFill/>
          <a:ln>
            <a:noFill/>
          </a:ln>
        </p:spPr>
      </p:pic>
      <p:sp>
        <p:nvSpPr>
          <p:cNvPr id="160" name="Google Shape;160;p21"/>
          <p:cNvSpPr txBox="1"/>
          <p:nvPr/>
        </p:nvSpPr>
        <p:spPr>
          <a:xfrm>
            <a:off x="3520300" y="4597625"/>
            <a:ext cx="48768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000" u="sng">
                <a:solidFill>
                  <a:schemeClr val="hlink"/>
                </a:solidFill>
                <a:hlinkClick r:id="rId4"/>
              </a:rPr>
              <a:t>https://sites.google.com/site/softwareeducativodematematicas/the-team</a:t>
            </a:r>
            <a:endParaRPr sz="13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pic>
        <p:nvPicPr>
          <p:cNvPr id="349" name="Google Shape;349;p48"/>
          <p:cNvPicPr preferRelativeResize="0"/>
          <p:nvPr/>
        </p:nvPicPr>
        <p:blipFill>
          <a:blip r:embed="rId3">
            <a:alphaModFix/>
          </a:blip>
          <a:stretch>
            <a:fillRect/>
          </a:stretch>
        </p:blipFill>
        <p:spPr>
          <a:xfrm>
            <a:off x="66600" y="966500"/>
            <a:ext cx="4166050" cy="3392550"/>
          </a:xfrm>
          <a:prstGeom prst="rect">
            <a:avLst/>
          </a:prstGeom>
          <a:noFill/>
          <a:ln>
            <a:noFill/>
          </a:ln>
        </p:spPr>
      </p:pic>
      <p:pic>
        <p:nvPicPr>
          <p:cNvPr id="350" name="Google Shape;350;p48"/>
          <p:cNvPicPr preferRelativeResize="0"/>
          <p:nvPr/>
        </p:nvPicPr>
        <p:blipFill>
          <a:blip r:embed="rId4">
            <a:alphaModFix/>
          </a:blip>
          <a:stretch>
            <a:fillRect/>
          </a:stretch>
        </p:blipFill>
        <p:spPr>
          <a:xfrm>
            <a:off x="4308850" y="966500"/>
            <a:ext cx="4754291" cy="3392550"/>
          </a:xfrm>
          <a:prstGeom prst="rect">
            <a:avLst/>
          </a:prstGeom>
          <a:noFill/>
          <a:ln>
            <a:noFill/>
          </a:ln>
        </p:spPr>
      </p:pic>
      <p:sp>
        <p:nvSpPr>
          <p:cNvPr id="351" name="Google Shape;351;p48"/>
          <p:cNvSpPr txBox="1"/>
          <p:nvPr/>
        </p:nvSpPr>
        <p:spPr>
          <a:xfrm>
            <a:off x="273825" y="429250"/>
            <a:ext cx="2841900" cy="4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s-419">
                <a:latin typeface="Calibri"/>
                <a:ea typeface="Calibri"/>
                <a:cs typeface="Calibri"/>
                <a:sym typeface="Calibri"/>
              </a:rPr>
              <a:t>Requisito funcional</a:t>
            </a:r>
            <a:endParaRPr b="1" i="1">
              <a:latin typeface="Calibri"/>
              <a:ea typeface="Calibri"/>
              <a:cs typeface="Calibri"/>
              <a:sym typeface="Calibri"/>
            </a:endParaRPr>
          </a:p>
        </p:txBody>
      </p:sp>
      <p:sp>
        <p:nvSpPr>
          <p:cNvPr id="352" name="Google Shape;352;p48"/>
          <p:cNvSpPr txBox="1"/>
          <p:nvPr/>
        </p:nvSpPr>
        <p:spPr>
          <a:xfrm>
            <a:off x="4351625" y="478850"/>
            <a:ext cx="2841900" cy="2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s-419">
                <a:latin typeface="Calibri"/>
                <a:ea typeface="Calibri"/>
                <a:cs typeface="Calibri"/>
                <a:sym typeface="Calibri"/>
              </a:rPr>
              <a:t>Requisito no funcional</a:t>
            </a:r>
            <a:endParaRPr b="1" i="1">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pic>
        <p:nvPicPr>
          <p:cNvPr id="357" name="Google Shape;357;p49"/>
          <p:cNvPicPr preferRelativeResize="0"/>
          <p:nvPr/>
        </p:nvPicPr>
        <p:blipFill>
          <a:blip r:embed="rId3">
            <a:alphaModFix/>
          </a:blip>
          <a:stretch>
            <a:fillRect/>
          </a:stretch>
        </p:blipFill>
        <p:spPr>
          <a:xfrm>
            <a:off x="145000" y="1161925"/>
            <a:ext cx="4243389" cy="3359926"/>
          </a:xfrm>
          <a:prstGeom prst="rect">
            <a:avLst/>
          </a:prstGeom>
          <a:noFill/>
          <a:ln>
            <a:noFill/>
          </a:ln>
        </p:spPr>
      </p:pic>
      <p:pic>
        <p:nvPicPr>
          <p:cNvPr id="358" name="Google Shape;358;p49"/>
          <p:cNvPicPr preferRelativeResize="0"/>
          <p:nvPr/>
        </p:nvPicPr>
        <p:blipFill>
          <a:blip r:embed="rId4">
            <a:alphaModFix/>
          </a:blip>
          <a:stretch>
            <a:fillRect/>
          </a:stretch>
        </p:blipFill>
        <p:spPr>
          <a:xfrm>
            <a:off x="4469400" y="1161925"/>
            <a:ext cx="4516025" cy="3359925"/>
          </a:xfrm>
          <a:prstGeom prst="rect">
            <a:avLst/>
          </a:prstGeom>
          <a:noFill/>
          <a:ln>
            <a:noFill/>
          </a:ln>
        </p:spPr>
      </p:pic>
      <p:sp>
        <p:nvSpPr>
          <p:cNvPr id="359" name="Google Shape;359;p49"/>
          <p:cNvSpPr txBox="1"/>
          <p:nvPr/>
        </p:nvSpPr>
        <p:spPr>
          <a:xfrm>
            <a:off x="273825" y="429250"/>
            <a:ext cx="2992200" cy="54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s-419">
                <a:latin typeface="Calibri"/>
                <a:ea typeface="Calibri"/>
                <a:cs typeface="Calibri"/>
                <a:sym typeface="Calibri"/>
              </a:rPr>
              <a:t>Requisito funcional</a:t>
            </a:r>
            <a:endParaRPr b="1" i="1">
              <a:latin typeface="Calibri"/>
              <a:ea typeface="Calibri"/>
              <a:cs typeface="Calibri"/>
              <a:sym typeface="Calibri"/>
            </a:endParaRPr>
          </a:p>
        </p:txBody>
      </p:sp>
      <p:sp>
        <p:nvSpPr>
          <p:cNvPr id="360" name="Google Shape;360;p49"/>
          <p:cNvSpPr txBox="1"/>
          <p:nvPr/>
        </p:nvSpPr>
        <p:spPr>
          <a:xfrm>
            <a:off x="4469400" y="489975"/>
            <a:ext cx="2841900" cy="2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s-419">
                <a:latin typeface="Calibri"/>
                <a:ea typeface="Calibri"/>
                <a:cs typeface="Calibri"/>
                <a:sym typeface="Calibri"/>
              </a:rPr>
              <a:t>Requisito no funcional</a:t>
            </a:r>
            <a:endParaRPr b="1" i="1">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pic>
        <p:nvPicPr>
          <p:cNvPr id="365" name="Google Shape;365;p50"/>
          <p:cNvPicPr preferRelativeResize="0"/>
          <p:nvPr/>
        </p:nvPicPr>
        <p:blipFill>
          <a:blip r:embed="rId3">
            <a:alphaModFix/>
          </a:blip>
          <a:stretch>
            <a:fillRect/>
          </a:stretch>
        </p:blipFill>
        <p:spPr>
          <a:xfrm>
            <a:off x="152400" y="1126400"/>
            <a:ext cx="4162225" cy="3428525"/>
          </a:xfrm>
          <a:prstGeom prst="rect">
            <a:avLst/>
          </a:prstGeom>
          <a:noFill/>
          <a:ln>
            <a:noFill/>
          </a:ln>
        </p:spPr>
      </p:pic>
      <p:pic>
        <p:nvPicPr>
          <p:cNvPr id="366" name="Google Shape;366;p50"/>
          <p:cNvPicPr preferRelativeResize="0"/>
          <p:nvPr/>
        </p:nvPicPr>
        <p:blipFill>
          <a:blip r:embed="rId4">
            <a:alphaModFix/>
          </a:blip>
          <a:stretch>
            <a:fillRect/>
          </a:stretch>
        </p:blipFill>
        <p:spPr>
          <a:xfrm>
            <a:off x="4389325" y="1126400"/>
            <a:ext cx="4662614" cy="3428525"/>
          </a:xfrm>
          <a:prstGeom prst="rect">
            <a:avLst/>
          </a:prstGeom>
          <a:noFill/>
          <a:ln>
            <a:noFill/>
          </a:ln>
        </p:spPr>
      </p:pic>
      <p:sp>
        <p:nvSpPr>
          <p:cNvPr id="367" name="Google Shape;367;p50"/>
          <p:cNvSpPr txBox="1"/>
          <p:nvPr/>
        </p:nvSpPr>
        <p:spPr>
          <a:xfrm>
            <a:off x="273825" y="429250"/>
            <a:ext cx="2841900" cy="4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s-419">
                <a:latin typeface="Calibri"/>
                <a:ea typeface="Calibri"/>
                <a:cs typeface="Calibri"/>
                <a:sym typeface="Calibri"/>
              </a:rPr>
              <a:t>Requisito funcional</a:t>
            </a:r>
            <a:endParaRPr b="1" i="1">
              <a:latin typeface="Calibri"/>
              <a:ea typeface="Calibri"/>
              <a:cs typeface="Calibri"/>
              <a:sym typeface="Calibri"/>
            </a:endParaRPr>
          </a:p>
        </p:txBody>
      </p:sp>
      <p:sp>
        <p:nvSpPr>
          <p:cNvPr id="368" name="Google Shape;368;p50"/>
          <p:cNvSpPr txBox="1"/>
          <p:nvPr/>
        </p:nvSpPr>
        <p:spPr>
          <a:xfrm>
            <a:off x="4351625" y="478850"/>
            <a:ext cx="2841900" cy="2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s-419">
                <a:latin typeface="Calibri"/>
                <a:ea typeface="Calibri"/>
                <a:cs typeface="Calibri"/>
                <a:sym typeface="Calibri"/>
              </a:rPr>
              <a:t>Requisito no funcional</a:t>
            </a:r>
            <a:endParaRPr b="1" i="1">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pic>
        <p:nvPicPr>
          <p:cNvPr id="373" name="Google Shape;373;p51"/>
          <p:cNvPicPr preferRelativeResize="0"/>
          <p:nvPr/>
        </p:nvPicPr>
        <p:blipFill rotWithShape="1">
          <a:blip r:embed="rId3">
            <a:alphaModFix/>
          </a:blip>
          <a:srcRect b="34171" l="1774" r="2330" t="20095"/>
          <a:stretch/>
        </p:blipFill>
        <p:spPr>
          <a:xfrm>
            <a:off x="77925" y="571550"/>
            <a:ext cx="9066077" cy="346732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pic>
        <p:nvPicPr>
          <p:cNvPr id="378" name="Google Shape;378;p52"/>
          <p:cNvPicPr preferRelativeResize="0"/>
          <p:nvPr/>
        </p:nvPicPr>
        <p:blipFill rotWithShape="1">
          <a:blip r:embed="rId3">
            <a:alphaModFix/>
          </a:blip>
          <a:srcRect b="15117" l="2207" r="64193" t="25315"/>
          <a:stretch/>
        </p:blipFill>
        <p:spPr>
          <a:xfrm>
            <a:off x="278650" y="772325"/>
            <a:ext cx="3504998" cy="3495326"/>
          </a:xfrm>
          <a:prstGeom prst="rect">
            <a:avLst/>
          </a:prstGeom>
          <a:noFill/>
          <a:ln>
            <a:noFill/>
          </a:ln>
        </p:spPr>
      </p:pic>
      <p:pic>
        <p:nvPicPr>
          <p:cNvPr id="379" name="Google Shape;379;p52"/>
          <p:cNvPicPr preferRelativeResize="0"/>
          <p:nvPr/>
        </p:nvPicPr>
        <p:blipFill rotWithShape="1">
          <a:blip r:embed="rId4">
            <a:alphaModFix/>
          </a:blip>
          <a:srcRect b="22200" l="2150" r="65563" t="25441"/>
          <a:stretch/>
        </p:blipFill>
        <p:spPr>
          <a:xfrm>
            <a:off x="4458775" y="824087"/>
            <a:ext cx="3831792" cy="349532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pic>
        <p:nvPicPr>
          <p:cNvPr id="384" name="Google Shape;384;p53"/>
          <p:cNvPicPr preferRelativeResize="0"/>
          <p:nvPr/>
        </p:nvPicPr>
        <p:blipFill rotWithShape="1">
          <a:blip r:embed="rId3">
            <a:alphaModFix/>
          </a:blip>
          <a:srcRect b="32724" l="2022" r="65304" t="30910"/>
          <a:stretch/>
        </p:blipFill>
        <p:spPr>
          <a:xfrm>
            <a:off x="2157700" y="1258013"/>
            <a:ext cx="4502026" cy="281857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Google Shape;389;p54"/>
          <p:cNvSpPr txBox="1"/>
          <p:nvPr>
            <p:ph type="ctrTitle"/>
          </p:nvPr>
        </p:nvSpPr>
        <p:spPr>
          <a:xfrm>
            <a:off x="2619850" y="125800"/>
            <a:ext cx="2482200" cy="9240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r>
              <a:rPr b="1" i="1" lang="es-419" sz="4500">
                <a:solidFill>
                  <a:srgbClr val="00FFFF"/>
                </a:solidFill>
              </a:rPr>
              <a:t>UML</a:t>
            </a:r>
            <a:endParaRPr b="1" i="1" sz="4600">
              <a:solidFill>
                <a:srgbClr val="00FFFF"/>
              </a:solidFill>
            </a:endParaRPr>
          </a:p>
        </p:txBody>
      </p:sp>
      <p:sp>
        <p:nvSpPr>
          <p:cNvPr id="390" name="Google Shape;390;p54"/>
          <p:cNvSpPr txBox="1"/>
          <p:nvPr/>
        </p:nvSpPr>
        <p:spPr>
          <a:xfrm>
            <a:off x="1888150" y="1049800"/>
            <a:ext cx="4961100" cy="35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419" sz="1000" u="sng">
                <a:solidFill>
                  <a:srgbClr val="0000FF"/>
                </a:solidFill>
                <a:latin typeface="Calibri"/>
                <a:ea typeface="Calibri"/>
                <a:cs typeface="Calibri"/>
                <a:sym typeface="Calibri"/>
              </a:rPr>
              <a:t>https://app.lucidchart.com/invitations/accept/caa4b221-465d-447e-a53a-45d16bc18f3a</a:t>
            </a:r>
            <a:endParaRPr i="1" sz="1000" u="sng">
              <a:solidFill>
                <a:srgbClr val="0000FF"/>
              </a:solidFill>
              <a:latin typeface="Calibri"/>
              <a:ea typeface="Calibri"/>
              <a:cs typeface="Calibri"/>
              <a:sym typeface="Calibri"/>
            </a:endParaRPr>
          </a:p>
        </p:txBody>
      </p:sp>
      <p:pic>
        <p:nvPicPr>
          <p:cNvPr id="391" name="Google Shape;391;p54"/>
          <p:cNvPicPr preferRelativeResize="0"/>
          <p:nvPr/>
        </p:nvPicPr>
        <p:blipFill>
          <a:blip r:embed="rId3">
            <a:alphaModFix/>
          </a:blip>
          <a:stretch>
            <a:fillRect/>
          </a:stretch>
        </p:blipFill>
        <p:spPr>
          <a:xfrm>
            <a:off x="1736425" y="1401400"/>
            <a:ext cx="5264552" cy="3622527"/>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pic>
        <p:nvPicPr>
          <p:cNvPr id="396" name="Google Shape;396;p55"/>
          <p:cNvPicPr preferRelativeResize="0"/>
          <p:nvPr/>
        </p:nvPicPr>
        <p:blipFill>
          <a:blip r:embed="rId3">
            <a:alphaModFix/>
          </a:blip>
          <a:stretch>
            <a:fillRect/>
          </a:stretch>
        </p:blipFill>
        <p:spPr>
          <a:xfrm>
            <a:off x="152400" y="152400"/>
            <a:ext cx="3914827" cy="4838699"/>
          </a:xfrm>
          <a:prstGeom prst="rect">
            <a:avLst/>
          </a:prstGeom>
          <a:noFill/>
          <a:ln>
            <a:noFill/>
          </a:ln>
        </p:spPr>
      </p:pic>
      <p:pic>
        <p:nvPicPr>
          <p:cNvPr id="397" name="Google Shape;397;p55"/>
          <p:cNvPicPr preferRelativeResize="0"/>
          <p:nvPr/>
        </p:nvPicPr>
        <p:blipFill>
          <a:blip r:embed="rId4">
            <a:alphaModFix/>
          </a:blip>
          <a:stretch>
            <a:fillRect/>
          </a:stretch>
        </p:blipFill>
        <p:spPr>
          <a:xfrm>
            <a:off x="4362050" y="329750"/>
            <a:ext cx="4008174" cy="1110375"/>
          </a:xfrm>
          <a:prstGeom prst="rect">
            <a:avLst/>
          </a:prstGeom>
          <a:noFill/>
          <a:ln>
            <a:noFill/>
          </a:ln>
        </p:spPr>
      </p:pic>
      <p:pic>
        <p:nvPicPr>
          <p:cNvPr id="398" name="Google Shape;398;p55"/>
          <p:cNvPicPr preferRelativeResize="0"/>
          <p:nvPr/>
        </p:nvPicPr>
        <p:blipFill>
          <a:blip r:embed="rId5">
            <a:alphaModFix/>
          </a:blip>
          <a:stretch>
            <a:fillRect/>
          </a:stretch>
        </p:blipFill>
        <p:spPr>
          <a:xfrm>
            <a:off x="4362050" y="1440125"/>
            <a:ext cx="4008175" cy="28491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pic>
        <p:nvPicPr>
          <p:cNvPr id="403" name="Google Shape;403;p56"/>
          <p:cNvPicPr preferRelativeResize="0"/>
          <p:nvPr/>
        </p:nvPicPr>
        <p:blipFill>
          <a:blip r:embed="rId3">
            <a:alphaModFix/>
          </a:blip>
          <a:stretch>
            <a:fillRect/>
          </a:stretch>
        </p:blipFill>
        <p:spPr>
          <a:xfrm>
            <a:off x="491850" y="744113"/>
            <a:ext cx="3629375" cy="3860575"/>
          </a:xfrm>
          <a:prstGeom prst="rect">
            <a:avLst/>
          </a:prstGeom>
          <a:noFill/>
          <a:ln>
            <a:noFill/>
          </a:ln>
        </p:spPr>
      </p:pic>
      <p:pic>
        <p:nvPicPr>
          <p:cNvPr id="404" name="Google Shape;404;p56"/>
          <p:cNvPicPr preferRelativeResize="0"/>
          <p:nvPr/>
        </p:nvPicPr>
        <p:blipFill>
          <a:blip r:embed="rId4">
            <a:alphaModFix/>
          </a:blip>
          <a:stretch>
            <a:fillRect/>
          </a:stretch>
        </p:blipFill>
        <p:spPr>
          <a:xfrm>
            <a:off x="4814375" y="178150"/>
            <a:ext cx="3610362" cy="48387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pic>
        <p:nvPicPr>
          <p:cNvPr id="409" name="Google Shape;409;p57"/>
          <p:cNvPicPr preferRelativeResize="0"/>
          <p:nvPr/>
        </p:nvPicPr>
        <p:blipFill rotWithShape="1">
          <a:blip r:embed="rId3">
            <a:alphaModFix/>
          </a:blip>
          <a:srcRect b="1864" l="0" r="7407" t="0"/>
          <a:stretch/>
        </p:blipFill>
        <p:spPr>
          <a:xfrm>
            <a:off x="397800" y="223200"/>
            <a:ext cx="4204399" cy="4513550"/>
          </a:xfrm>
          <a:prstGeom prst="rect">
            <a:avLst/>
          </a:prstGeom>
          <a:noFill/>
          <a:ln>
            <a:noFill/>
          </a:ln>
        </p:spPr>
      </p:pic>
      <p:pic>
        <p:nvPicPr>
          <p:cNvPr id="410" name="Google Shape;410;p57"/>
          <p:cNvPicPr preferRelativeResize="0"/>
          <p:nvPr/>
        </p:nvPicPr>
        <p:blipFill rotWithShape="1">
          <a:blip r:embed="rId4">
            <a:alphaModFix/>
          </a:blip>
          <a:srcRect b="3670" l="0" r="0" t="0"/>
          <a:stretch/>
        </p:blipFill>
        <p:spPr>
          <a:xfrm>
            <a:off x="5016800" y="152400"/>
            <a:ext cx="3974800" cy="2105850"/>
          </a:xfrm>
          <a:prstGeom prst="rect">
            <a:avLst/>
          </a:prstGeom>
          <a:noFill/>
          <a:ln>
            <a:noFill/>
          </a:ln>
        </p:spPr>
      </p:pic>
      <p:pic>
        <p:nvPicPr>
          <p:cNvPr id="411" name="Google Shape;411;p57"/>
          <p:cNvPicPr preferRelativeResize="0"/>
          <p:nvPr/>
        </p:nvPicPr>
        <p:blipFill rotWithShape="1">
          <a:blip r:embed="rId5">
            <a:alphaModFix/>
          </a:blip>
          <a:srcRect b="46988" l="0" r="0" t="0"/>
          <a:stretch/>
        </p:blipFill>
        <p:spPr>
          <a:xfrm>
            <a:off x="4954464" y="2471900"/>
            <a:ext cx="4099461" cy="20194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2"/>
          <p:cNvSpPr txBox="1"/>
          <p:nvPr>
            <p:ph type="ctrTitle"/>
          </p:nvPr>
        </p:nvSpPr>
        <p:spPr>
          <a:xfrm>
            <a:off x="1125600" y="1006925"/>
            <a:ext cx="6892800" cy="6987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s-419"/>
              <a:t>Objetivos </a:t>
            </a:r>
            <a:r>
              <a:rPr lang="es-419"/>
              <a:t>específicos</a:t>
            </a:r>
            <a:endParaRPr/>
          </a:p>
        </p:txBody>
      </p:sp>
      <p:sp>
        <p:nvSpPr>
          <p:cNvPr id="166" name="Google Shape;166;p22"/>
          <p:cNvSpPr txBox="1"/>
          <p:nvPr>
            <p:ph idx="1" type="subTitle"/>
          </p:nvPr>
        </p:nvSpPr>
        <p:spPr>
          <a:xfrm>
            <a:off x="1125600" y="1858955"/>
            <a:ext cx="6892800" cy="2726700"/>
          </a:xfrm>
          <a:prstGeom prst="rect">
            <a:avLst/>
          </a:prstGeom>
        </p:spPr>
        <p:txBody>
          <a:bodyPr anchorCtr="0" anchor="t" bIns="34275" lIns="68575" spcFirstLastPara="1" rIns="68575" wrap="square" tIns="34275">
            <a:noAutofit/>
          </a:bodyPr>
          <a:lstStyle/>
          <a:p>
            <a:pPr indent="-330200" lvl="0" marL="457200" rtl="0" algn="just">
              <a:spcBef>
                <a:spcPts val="0"/>
              </a:spcBef>
              <a:spcAft>
                <a:spcPts val="0"/>
              </a:spcAft>
              <a:buSzPts val="1600"/>
              <a:buFont typeface="Arial"/>
              <a:buAutoNum type="arabicPeriod"/>
            </a:pPr>
            <a:r>
              <a:rPr lang="es-419" sz="1600">
                <a:solidFill>
                  <a:srgbClr val="FFFFFF"/>
                </a:solidFill>
                <a:latin typeface="Arial"/>
                <a:ea typeface="Arial"/>
                <a:cs typeface="Arial"/>
                <a:sym typeface="Arial"/>
              </a:rPr>
              <a:t>Conocer </a:t>
            </a:r>
            <a:r>
              <a:rPr lang="es-419" sz="1600">
                <a:solidFill>
                  <a:srgbClr val="FFFFFF"/>
                </a:solidFill>
                <a:latin typeface="Arial"/>
                <a:ea typeface="Arial"/>
                <a:cs typeface="Arial"/>
                <a:sym typeface="Arial"/>
              </a:rPr>
              <a:t>información</a:t>
            </a:r>
            <a:r>
              <a:rPr lang="es-419" sz="1600">
                <a:solidFill>
                  <a:srgbClr val="FFFFFF"/>
                </a:solidFill>
                <a:latin typeface="Arial"/>
                <a:ea typeface="Arial"/>
                <a:cs typeface="Arial"/>
                <a:sym typeface="Arial"/>
              </a:rPr>
              <a:t> relacionada con proyectos de nuestra misma </a:t>
            </a:r>
            <a:r>
              <a:rPr lang="es-419" sz="1600">
                <a:solidFill>
                  <a:srgbClr val="FFFFFF"/>
                </a:solidFill>
                <a:latin typeface="Arial"/>
                <a:ea typeface="Arial"/>
                <a:cs typeface="Arial"/>
                <a:sym typeface="Arial"/>
              </a:rPr>
              <a:t>índole.</a:t>
            </a:r>
            <a:endParaRPr sz="1600">
              <a:solidFill>
                <a:srgbClr val="FFFFFF"/>
              </a:solidFill>
              <a:latin typeface="Arial"/>
              <a:ea typeface="Arial"/>
              <a:cs typeface="Arial"/>
              <a:sym typeface="Arial"/>
            </a:endParaRPr>
          </a:p>
          <a:p>
            <a:pPr indent="-330200" lvl="0" marL="457200" rtl="0" algn="just">
              <a:spcBef>
                <a:spcPts val="0"/>
              </a:spcBef>
              <a:spcAft>
                <a:spcPts val="0"/>
              </a:spcAft>
              <a:buClr>
                <a:srgbClr val="FFFFFF"/>
              </a:buClr>
              <a:buSzPts val="1600"/>
              <a:buFont typeface="Arial"/>
              <a:buAutoNum type="arabicPeriod"/>
            </a:pPr>
            <a:r>
              <a:rPr lang="es-419" sz="1600">
                <a:solidFill>
                  <a:srgbClr val="FFFFFF"/>
                </a:solidFill>
                <a:latin typeface="Arial"/>
                <a:ea typeface="Arial"/>
                <a:cs typeface="Arial"/>
                <a:sym typeface="Arial"/>
              </a:rPr>
              <a:t>Identificar y definir cuales son los implementos necesarios para el desarrollo de este proyecto.</a:t>
            </a:r>
            <a:endParaRPr sz="1600">
              <a:solidFill>
                <a:srgbClr val="FFFFFF"/>
              </a:solidFill>
              <a:latin typeface="Arial"/>
              <a:ea typeface="Arial"/>
              <a:cs typeface="Arial"/>
              <a:sym typeface="Arial"/>
            </a:endParaRPr>
          </a:p>
          <a:p>
            <a:pPr indent="-330200" lvl="0" marL="457200" rtl="0" algn="just">
              <a:spcBef>
                <a:spcPts val="0"/>
              </a:spcBef>
              <a:spcAft>
                <a:spcPts val="0"/>
              </a:spcAft>
              <a:buClr>
                <a:srgbClr val="FFFFFF"/>
              </a:buClr>
              <a:buSzPts val="1600"/>
              <a:buFont typeface="Arial"/>
              <a:buAutoNum type="arabicPeriod"/>
            </a:pPr>
            <a:r>
              <a:rPr lang="es-419" sz="1600">
                <a:solidFill>
                  <a:srgbClr val="FFFFFF"/>
                </a:solidFill>
                <a:latin typeface="Arial"/>
                <a:ea typeface="Arial"/>
                <a:cs typeface="Arial"/>
                <a:sym typeface="Arial"/>
              </a:rPr>
              <a:t>Contar con un personal adecuado para crear un proyecto con todos los estándares de calidad.</a:t>
            </a:r>
            <a:endParaRPr sz="1600">
              <a:solidFill>
                <a:srgbClr val="FFFFFF"/>
              </a:solidFill>
              <a:latin typeface="Arial"/>
              <a:ea typeface="Arial"/>
              <a:cs typeface="Arial"/>
              <a:sym typeface="Arial"/>
            </a:endParaRPr>
          </a:p>
          <a:p>
            <a:pPr indent="-330200" lvl="0" marL="457200" rtl="0" algn="just">
              <a:spcBef>
                <a:spcPts val="0"/>
              </a:spcBef>
              <a:spcAft>
                <a:spcPts val="0"/>
              </a:spcAft>
              <a:buClr>
                <a:srgbClr val="FFFFFF"/>
              </a:buClr>
              <a:buSzPts val="1600"/>
              <a:buFont typeface="Arial"/>
              <a:buAutoNum type="arabicPeriod"/>
            </a:pPr>
            <a:r>
              <a:rPr lang="es-419" sz="1600">
                <a:solidFill>
                  <a:srgbClr val="FFFFFF"/>
                </a:solidFill>
                <a:latin typeface="Arial"/>
                <a:ea typeface="Arial"/>
                <a:cs typeface="Arial"/>
                <a:sym typeface="Arial"/>
              </a:rPr>
              <a:t>Aplicar el sistema de información de acuerdo a los requerimientos previamente acordados.</a:t>
            </a:r>
            <a:endParaRPr>
              <a:solidFill>
                <a:srgbClr val="FFFFFF"/>
              </a:solidFill>
              <a:latin typeface="Verdana"/>
              <a:ea typeface="Verdana"/>
              <a:cs typeface="Verdana"/>
              <a:sym typeface="Verdana"/>
            </a:endParaRPr>
          </a:p>
          <a:p>
            <a:pPr indent="-330200" lvl="0" marL="457200" rtl="0" algn="just">
              <a:spcBef>
                <a:spcPts val="0"/>
              </a:spcBef>
              <a:spcAft>
                <a:spcPts val="0"/>
              </a:spcAft>
              <a:buClr>
                <a:srgbClr val="FFFFFF"/>
              </a:buClr>
              <a:buSzPts val="1600"/>
              <a:buFont typeface="Arial"/>
              <a:buAutoNum type="arabicPeriod"/>
            </a:pPr>
            <a:r>
              <a:rPr lang="es-419">
                <a:solidFill>
                  <a:srgbClr val="FFFFFF"/>
                </a:solidFill>
                <a:latin typeface="Verdana"/>
                <a:ea typeface="Verdana"/>
                <a:cs typeface="Verdana"/>
                <a:sym typeface="Verdana"/>
              </a:rPr>
              <a:t>Clasificar la información recolectada. </a:t>
            </a:r>
            <a:endParaRPr>
              <a:solidFill>
                <a:srgbClr val="FFFFFF"/>
              </a:solidFill>
              <a:latin typeface="Verdana"/>
              <a:ea typeface="Verdana"/>
              <a:cs typeface="Verdana"/>
              <a:sym typeface="Verdana"/>
            </a:endParaRPr>
          </a:p>
          <a:p>
            <a:pPr indent="0" lvl="0" marL="457200" rtl="0" algn="just">
              <a:spcBef>
                <a:spcPts val="800"/>
              </a:spcBef>
              <a:spcAft>
                <a:spcPts val="0"/>
              </a:spcAft>
              <a:buNone/>
            </a:pPr>
            <a:r>
              <a:t/>
            </a:r>
            <a:endParaRPr>
              <a:solidFill>
                <a:srgbClr val="FFFFFF"/>
              </a:solidFill>
              <a:latin typeface="Verdana"/>
              <a:ea typeface="Verdana"/>
              <a:cs typeface="Verdana"/>
              <a:sym typeface="Verdana"/>
            </a:endParaRPr>
          </a:p>
          <a:p>
            <a:pPr indent="0" lvl="0" marL="0" rtl="0" algn="just">
              <a:spcBef>
                <a:spcPts val="800"/>
              </a:spcBef>
              <a:spcAft>
                <a:spcPts val="800"/>
              </a:spcAft>
              <a:buNone/>
            </a:pPr>
            <a:r>
              <a:t/>
            </a:r>
            <a:endParaRPr>
              <a:solidFill>
                <a:srgbClr val="FFFFFF"/>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pic>
        <p:nvPicPr>
          <p:cNvPr id="416" name="Google Shape;416;p58"/>
          <p:cNvPicPr preferRelativeResize="0"/>
          <p:nvPr/>
        </p:nvPicPr>
        <p:blipFill>
          <a:blip r:embed="rId3">
            <a:alphaModFix/>
          </a:blip>
          <a:stretch>
            <a:fillRect/>
          </a:stretch>
        </p:blipFill>
        <p:spPr>
          <a:xfrm>
            <a:off x="570825" y="338250"/>
            <a:ext cx="3683750" cy="4402650"/>
          </a:xfrm>
          <a:prstGeom prst="rect">
            <a:avLst/>
          </a:prstGeom>
          <a:noFill/>
          <a:ln>
            <a:noFill/>
          </a:ln>
        </p:spPr>
      </p:pic>
      <p:pic>
        <p:nvPicPr>
          <p:cNvPr id="417" name="Google Shape;417;p58"/>
          <p:cNvPicPr preferRelativeResize="0"/>
          <p:nvPr/>
        </p:nvPicPr>
        <p:blipFill>
          <a:blip r:embed="rId4">
            <a:alphaModFix/>
          </a:blip>
          <a:stretch>
            <a:fillRect/>
          </a:stretch>
        </p:blipFill>
        <p:spPr>
          <a:xfrm>
            <a:off x="5083475" y="614875"/>
            <a:ext cx="3541200" cy="37182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pic>
        <p:nvPicPr>
          <p:cNvPr id="422" name="Google Shape;422;p59"/>
          <p:cNvPicPr preferRelativeResize="0"/>
          <p:nvPr/>
        </p:nvPicPr>
        <p:blipFill>
          <a:blip r:embed="rId3">
            <a:alphaModFix/>
          </a:blip>
          <a:stretch>
            <a:fillRect/>
          </a:stretch>
        </p:blipFill>
        <p:spPr>
          <a:xfrm>
            <a:off x="377700" y="348900"/>
            <a:ext cx="3625800" cy="4119612"/>
          </a:xfrm>
          <a:prstGeom prst="rect">
            <a:avLst/>
          </a:prstGeom>
          <a:noFill/>
          <a:ln>
            <a:noFill/>
          </a:ln>
        </p:spPr>
      </p:pic>
      <p:pic>
        <p:nvPicPr>
          <p:cNvPr id="423" name="Google Shape;423;p59"/>
          <p:cNvPicPr preferRelativeResize="0"/>
          <p:nvPr/>
        </p:nvPicPr>
        <p:blipFill>
          <a:blip r:embed="rId4">
            <a:alphaModFix/>
          </a:blip>
          <a:stretch>
            <a:fillRect/>
          </a:stretch>
        </p:blipFill>
        <p:spPr>
          <a:xfrm>
            <a:off x="4441275" y="447925"/>
            <a:ext cx="3682200" cy="992950"/>
          </a:xfrm>
          <a:prstGeom prst="rect">
            <a:avLst/>
          </a:prstGeom>
          <a:noFill/>
          <a:ln>
            <a:noFill/>
          </a:ln>
        </p:spPr>
      </p:pic>
      <p:pic>
        <p:nvPicPr>
          <p:cNvPr id="424" name="Google Shape;424;p59"/>
          <p:cNvPicPr preferRelativeResize="0"/>
          <p:nvPr/>
        </p:nvPicPr>
        <p:blipFill>
          <a:blip r:embed="rId5">
            <a:alphaModFix/>
          </a:blip>
          <a:stretch>
            <a:fillRect/>
          </a:stretch>
        </p:blipFill>
        <p:spPr>
          <a:xfrm>
            <a:off x="4441275" y="1440875"/>
            <a:ext cx="3682200" cy="26130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pic>
        <p:nvPicPr>
          <p:cNvPr id="429" name="Google Shape;429;p60"/>
          <p:cNvPicPr preferRelativeResize="0"/>
          <p:nvPr/>
        </p:nvPicPr>
        <p:blipFill>
          <a:blip r:embed="rId3">
            <a:alphaModFix/>
          </a:blip>
          <a:stretch>
            <a:fillRect/>
          </a:stretch>
        </p:blipFill>
        <p:spPr>
          <a:xfrm>
            <a:off x="726875" y="804500"/>
            <a:ext cx="3540550" cy="3873700"/>
          </a:xfrm>
          <a:prstGeom prst="rect">
            <a:avLst/>
          </a:prstGeom>
          <a:noFill/>
          <a:ln>
            <a:noFill/>
          </a:ln>
        </p:spPr>
      </p:pic>
      <p:pic>
        <p:nvPicPr>
          <p:cNvPr id="430" name="Google Shape;430;p60"/>
          <p:cNvPicPr preferRelativeResize="0"/>
          <p:nvPr/>
        </p:nvPicPr>
        <p:blipFill>
          <a:blip r:embed="rId4">
            <a:alphaModFix/>
          </a:blip>
          <a:stretch>
            <a:fillRect/>
          </a:stretch>
        </p:blipFill>
        <p:spPr>
          <a:xfrm>
            <a:off x="5071700" y="454438"/>
            <a:ext cx="3035275" cy="42346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4" name="Shape 434"/>
        <p:cNvGrpSpPr/>
        <p:nvPr/>
      </p:nvGrpSpPr>
      <p:grpSpPr>
        <a:xfrm>
          <a:off x="0" y="0"/>
          <a:ext cx="0" cy="0"/>
          <a:chOff x="0" y="0"/>
          <a:chExt cx="0" cy="0"/>
        </a:xfrm>
      </p:grpSpPr>
      <p:pic>
        <p:nvPicPr>
          <p:cNvPr id="435" name="Google Shape;435;p61"/>
          <p:cNvPicPr preferRelativeResize="0"/>
          <p:nvPr/>
        </p:nvPicPr>
        <p:blipFill>
          <a:blip r:embed="rId3">
            <a:alphaModFix/>
          </a:blip>
          <a:stretch>
            <a:fillRect/>
          </a:stretch>
        </p:blipFill>
        <p:spPr>
          <a:xfrm>
            <a:off x="615900" y="455188"/>
            <a:ext cx="3400500" cy="4233124"/>
          </a:xfrm>
          <a:prstGeom prst="rect">
            <a:avLst/>
          </a:prstGeom>
          <a:noFill/>
          <a:ln>
            <a:noFill/>
          </a:ln>
        </p:spPr>
      </p:pic>
      <p:pic>
        <p:nvPicPr>
          <p:cNvPr id="436" name="Google Shape;436;p61"/>
          <p:cNvPicPr preferRelativeResize="0"/>
          <p:nvPr/>
        </p:nvPicPr>
        <p:blipFill>
          <a:blip r:embed="rId4">
            <a:alphaModFix/>
          </a:blip>
          <a:stretch>
            <a:fillRect/>
          </a:stretch>
        </p:blipFill>
        <p:spPr>
          <a:xfrm>
            <a:off x="4808200" y="1186025"/>
            <a:ext cx="3449525" cy="30976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0" name="Shape 440"/>
        <p:cNvGrpSpPr/>
        <p:nvPr/>
      </p:nvGrpSpPr>
      <p:grpSpPr>
        <a:xfrm>
          <a:off x="0" y="0"/>
          <a:ext cx="0" cy="0"/>
          <a:chOff x="0" y="0"/>
          <a:chExt cx="0" cy="0"/>
        </a:xfrm>
      </p:grpSpPr>
      <p:sp>
        <p:nvSpPr>
          <p:cNvPr id="441" name="Google Shape;441;p62"/>
          <p:cNvSpPr txBox="1"/>
          <p:nvPr>
            <p:ph type="ctrTitle"/>
          </p:nvPr>
        </p:nvSpPr>
        <p:spPr>
          <a:xfrm>
            <a:off x="2971799" y="1473200"/>
            <a:ext cx="5398200" cy="18162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r>
              <a:t/>
            </a:r>
            <a:endParaRPr/>
          </a:p>
        </p:txBody>
      </p:sp>
      <p:sp>
        <p:nvSpPr>
          <p:cNvPr id="442" name="Google Shape;442;p62"/>
          <p:cNvSpPr txBox="1"/>
          <p:nvPr>
            <p:ph idx="1" type="subTitle"/>
          </p:nvPr>
        </p:nvSpPr>
        <p:spPr>
          <a:xfrm>
            <a:off x="2971799" y="3289299"/>
            <a:ext cx="5398200" cy="1054200"/>
          </a:xfrm>
          <a:prstGeom prst="rect">
            <a:avLst/>
          </a:prstGeom>
        </p:spPr>
        <p:txBody>
          <a:bodyPr anchorCtr="0" anchor="t" bIns="34275" lIns="68575" spcFirstLastPara="1" rIns="68575" wrap="square" tIns="34275">
            <a:noAutofit/>
          </a:bodyPr>
          <a:lstStyle/>
          <a:p>
            <a:pPr indent="0" lvl="0" marL="0" rtl="0" algn="r">
              <a:spcBef>
                <a:spcPts val="0"/>
              </a:spcBef>
              <a:spcAft>
                <a:spcPts val="800"/>
              </a:spcAft>
              <a:buNone/>
            </a:pPr>
            <a:r>
              <a:t/>
            </a:r>
            <a:endParaRPr/>
          </a:p>
        </p:txBody>
      </p:sp>
      <p:pic>
        <p:nvPicPr>
          <p:cNvPr id="443" name="Google Shape;443;p62"/>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3"/>
          <p:cNvSpPr txBox="1"/>
          <p:nvPr>
            <p:ph type="ctrTitle"/>
          </p:nvPr>
        </p:nvSpPr>
        <p:spPr>
          <a:xfrm>
            <a:off x="1403975" y="350550"/>
            <a:ext cx="7307400" cy="6807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s-419"/>
              <a:t>Planteamiento</a:t>
            </a:r>
            <a:r>
              <a:rPr lang="es-419"/>
              <a:t> del problema</a:t>
            </a:r>
            <a:endParaRPr/>
          </a:p>
        </p:txBody>
      </p:sp>
      <p:sp>
        <p:nvSpPr>
          <p:cNvPr id="172" name="Google Shape;172;p23"/>
          <p:cNvSpPr txBox="1"/>
          <p:nvPr/>
        </p:nvSpPr>
        <p:spPr>
          <a:xfrm>
            <a:off x="1116175" y="1170225"/>
            <a:ext cx="7307400" cy="1047600"/>
          </a:xfrm>
          <a:prstGeom prst="rect">
            <a:avLst/>
          </a:prstGeom>
          <a:noFill/>
          <a:ln>
            <a:noFill/>
          </a:ln>
        </p:spPr>
        <p:txBody>
          <a:bodyPr anchorCtr="0" anchor="t" bIns="91425" lIns="91425" spcFirstLastPara="1" rIns="91425" wrap="square" tIns="91425">
            <a:noAutofit/>
          </a:bodyPr>
          <a:lstStyle/>
          <a:p>
            <a:pPr indent="-304800" lvl="0" marL="457200" rtl="0" algn="just">
              <a:spcBef>
                <a:spcPts val="0"/>
              </a:spcBef>
              <a:spcAft>
                <a:spcPts val="0"/>
              </a:spcAft>
              <a:buClr>
                <a:srgbClr val="FFFFFF"/>
              </a:buClr>
              <a:buSzPts val="1200"/>
              <a:buChar char="-"/>
            </a:pPr>
            <a:r>
              <a:rPr lang="es-419" sz="1200">
                <a:solidFill>
                  <a:srgbClr val="FFFFFF"/>
                </a:solidFill>
              </a:rPr>
              <a:t>Los estudiantes y profesores del colegio </a:t>
            </a:r>
            <a:r>
              <a:rPr b="1" i="1" lang="es-419" sz="1200">
                <a:solidFill>
                  <a:srgbClr val="FFFFFF"/>
                </a:solidFill>
              </a:rPr>
              <a:t>I.E.D CLASS </a:t>
            </a:r>
            <a:r>
              <a:rPr lang="es-419" sz="1200">
                <a:solidFill>
                  <a:srgbClr val="FFFFFF"/>
                </a:solidFill>
              </a:rPr>
              <a:t>ubicado en </a:t>
            </a:r>
            <a:r>
              <a:rPr lang="es-419" sz="1100">
                <a:solidFill>
                  <a:schemeClr val="dk1"/>
                </a:solidFill>
                <a:latin typeface="Lato"/>
                <a:ea typeface="Lato"/>
                <a:cs typeface="Lato"/>
                <a:sym typeface="Lato"/>
              </a:rPr>
              <a:t> </a:t>
            </a:r>
            <a:r>
              <a:rPr lang="es-419" sz="1100">
                <a:solidFill>
                  <a:srgbClr val="FFFFFF"/>
                </a:solidFill>
                <a:latin typeface="Lato"/>
                <a:ea typeface="Lato"/>
                <a:cs typeface="Lato"/>
                <a:sym typeface="Lato"/>
              </a:rPr>
              <a:t>en la Zona Octava de Kennedy </a:t>
            </a:r>
            <a:r>
              <a:rPr lang="es-419" sz="1200">
                <a:solidFill>
                  <a:srgbClr val="FFFFFF"/>
                </a:solidFill>
              </a:rPr>
              <a:t>específicamente</a:t>
            </a:r>
            <a:r>
              <a:rPr lang="es-419" sz="1200">
                <a:solidFill>
                  <a:srgbClr val="FFFFFF"/>
                </a:solidFill>
              </a:rPr>
              <a:t> en la direccion</a:t>
            </a:r>
            <a:r>
              <a:rPr lang="es-419" sz="1100">
                <a:solidFill>
                  <a:srgbClr val="FFFFFF"/>
                </a:solidFill>
                <a:latin typeface="Lato"/>
                <a:ea typeface="Lato"/>
                <a:cs typeface="Lato"/>
                <a:sym typeface="Lato"/>
              </a:rPr>
              <a:t> Cra 80 I Nro. 57 B 50 Sur  </a:t>
            </a:r>
            <a:r>
              <a:rPr lang="es-419" sz="1200">
                <a:solidFill>
                  <a:srgbClr val="FFFFFF"/>
                </a:solidFill>
              </a:rPr>
              <a:t>reportan una alta inseguridad con el ingreso a la </a:t>
            </a:r>
            <a:r>
              <a:rPr lang="es-419" sz="1200">
                <a:solidFill>
                  <a:srgbClr val="FFFFFF"/>
                </a:solidFill>
              </a:rPr>
              <a:t>institución, ya que se han producido varios inconvenientes con personal no autorizado, suplantando a profesores </a:t>
            </a:r>
            <a:r>
              <a:rPr lang="es-419" sz="1200">
                <a:solidFill>
                  <a:schemeClr val="lt1"/>
                </a:solidFill>
              </a:rPr>
              <a:t>y alumnos</a:t>
            </a:r>
            <a:r>
              <a:rPr lang="es-419" sz="1200">
                <a:solidFill>
                  <a:srgbClr val="FFFFFF"/>
                </a:solidFill>
              </a:rPr>
              <a:t>, para luego ingresar y así causar daños en las instalaciones o en contra de los estudiantes.</a:t>
            </a:r>
            <a:endParaRPr sz="1200">
              <a:solidFill>
                <a:srgbClr val="FFFFFF"/>
              </a:solidFill>
            </a:endParaRPr>
          </a:p>
          <a:p>
            <a:pPr indent="0" lvl="0" marL="0" rtl="0" algn="just">
              <a:spcBef>
                <a:spcPts val="0"/>
              </a:spcBef>
              <a:spcAft>
                <a:spcPts val="0"/>
              </a:spcAft>
              <a:buNone/>
            </a:pPr>
            <a:r>
              <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t/>
            </a:r>
            <a:endParaRPr>
              <a:solidFill>
                <a:srgbClr val="FFFFFF"/>
              </a:solidFill>
              <a:latin typeface="Calibri"/>
              <a:ea typeface="Calibri"/>
              <a:cs typeface="Calibri"/>
              <a:sym typeface="Calibri"/>
            </a:endParaRPr>
          </a:p>
        </p:txBody>
      </p:sp>
      <p:pic>
        <p:nvPicPr>
          <p:cNvPr id="173" name="Google Shape;173;p23"/>
          <p:cNvPicPr preferRelativeResize="0"/>
          <p:nvPr/>
        </p:nvPicPr>
        <p:blipFill>
          <a:blip r:embed="rId3">
            <a:alphaModFix/>
          </a:blip>
          <a:stretch>
            <a:fillRect/>
          </a:stretch>
        </p:blipFill>
        <p:spPr>
          <a:xfrm>
            <a:off x="3194803" y="2438050"/>
            <a:ext cx="2754400" cy="2524475"/>
          </a:xfrm>
          <a:prstGeom prst="rect">
            <a:avLst/>
          </a:prstGeom>
          <a:noFill/>
          <a:ln>
            <a:noFill/>
          </a:ln>
        </p:spPr>
      </p:pic>
      <p:sp>
        <p:nvSpPr>
          <p:cNvPr id="174" name="Google Shape;174;p23"/>
          <p:cNvSpPr txBox="1"/>
          <p:nvPr/>
        </p:nvSpPr>
        <p:spPr>
          <a:xfrm>
            <a:off x="6043325" y="4688025"/>
            <a:ext cx="30327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900" u="sng">
                <a:solidFill>
                  <a:schemeClr val="hlink"/>
                </a:solidFill>
                <a:hlinkClick r:id="rId4"/>
              </a:rPr>
              <a:t>https://www.redacademica.edu.co/colegios/colegio-class-ied</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4"/>
          <p:cNvSpPr txBox="1"/>
          <p:nvPr>
            <p:ph type="ctrTitle"/>
          </p:nvPr>
        </p:nvSpPr>
        <p:spPr>
          <a:xfrm>
            <a:off x="1598100" y="378175"/>
            <a:ext cx="6771900" cy="7695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Clr>
                <a:schemeClr val="dk1"/>
              </a:buClr>
              <a:buSzPts val="1100"/>
              <a:buFont typeface="Arial"/>
              <a:buNone/>
            </a:pPr>
            <a:r>
              <a:rPr lang="es-419"/>
              <a:t>Alcance del proyecto </a:t>
            </a:r>
            <a:endParaRPr/>
          </a:p>
        </p:txBody>
      </p:sp>
      <p:sp>
        <p:nvSpPr>
          <p:cNvPr id="180" name="Google Shape;180;p24"/>
          <p:cNvSpPr txBox="1"/>
          <p:nvPr>
            <p:ph idx="1" type="subTitle"/>
          </p:nvPr>
        </p:nvSpPr>
        <p:spPr>
          <a:xfrm>
            <a:off x="1598100" y="1166875"/>
            <a:ext cx="6771900" cy="1787100"/>
          </a:xfrm>
          <a:prstGeom prst="rect">
            <a:avLst/>
          </a:prstGeom>
        </p:spPr>
        <p:txBody>
          <a:bodyPr anchorCtr="0" anchor="t" bIns="34275" lIns="68575" spcFirstLastPara="1" rIns="68575" wrap="square" tIns="34275">
            <a:noAutofit/>
          </a:bodyPr>
          <a:lstStyle/>
          <a:p>
            <a:pPr indent="0" lvl="0" marL="0" rtl="0" algn="l">
              <a:lnSpc>
                <a:spcPct val="115000"/>
              </a:lnSpc>
              <a:spcBef>
                <a:spcPts val="0"/>
              </a:spcBef>
              <a:spcAft>
                <a:spcPts val="0"/>
              </a:spcAft>
              <a:buClr>
                <a:schemeClr val="dk1"/>
              </a:buClr>
              <a:buSzPts val="1100"/>
              <a:buFont typeface="Arial"/>
              <a:buNone/>
            </a:pPr>
            <a:r>
              <a:rPr lang="es-419" sz="1150">
                <a:solidFill>
                  <a:srgbClr val="FFFFFF"/>
                </a:solidFill>
                <a:latin typeface="Arial"/>
                <a:ea typeface="Arial"/>
                <a:cs typeface="Arial"/>
                <a:sym typeface="Arial"/>
              </a:rPr>
              <a:t>El proyecto no va a sustituir el sistema de ingreso actual, solo lo modificará agregando un proceso </a:t>
            </a:r>
            <a:r>
              <a:rPr lang="es-419" sz="1150">
                <a:solidFill>
                  <a:srgbClr val="FFFFFF"/>
                </a:solidFill>
                <a:latin typeface="Arial"/>
                <a:ea typeface="Arial"/>
                <a:cs typeface="Arial"/>
                <a:sym typeface="Arial"/>
              </a:rPr>
              <a:t>más</a:t>
            </a:r>
            <a:r>
              <a:rPr lang="es-419" sz="1150">
                <a:solidFill>
                  <a:srgbClr val="FFFFFF"/>
                </a:solidFill>
                <a:latin typeface="Arial"/>
                <a:ea typeface="Arial"/>
                <a:cs typeface="Arial"/>
                <a:sym typeface="Arial"/>
              </a:rPr>
              <a:t> confiable, recursivo y efectivo que se adquiere en pocos meses mejorando así el sistema.</a:t>
            </a:r>
            <a:endParaRPr sz="1150">
              <a:solidFill>
                <a:srgbClr val="FFFFFF"/>
              </a:solidFill>
              <a:latin typeface="Arial"/>
              <a:ea typeface="Arial"/>
              <a:cs typeface="Arial"/>
              <a:sym typeface="Arial"/>
            </a:endParaRPr>
          </a:p>
          <a:p>
            <a:pPr indent="0" lvl="0" marL="0" rtl="0" algn="l">
              <a:lnSpc>
                <a:spcPct val="115000"/>
              </a:lnSpc>
              <a:spcBef>
                <a:spcPts val="1100"/>
              </a:spcBef>
              <a:spcAft>
                <a:spcPts val="0"/>
              </a:spcAft>
              <a:buClr>
                <a:schemeClr val="dk1"/>
              </a:buClr>
              <a:buSzPts val="1100"/>
              <a:buFont typeface="Arial"/>
              <a:buNone/>
            </a:pPr>
            <a:r>
              <a:rPr lang="es-419" sz="1150">
                <a:solidFill>
                  <a:srgbClr val="FFFFFF"/>
                </a:solidFill>
                <a:latin typeface="Arial"/>
                <a:ea typeface="Arial"/>
                <a:cs typeface="Arial"/>
                <a:sym typeface="Arial"/>
              </a:rPr>
              <a:t>Este proyecto </a:t>
            </a:r>
            <a:r>
              <a:rPr lang="es-419" sz="1150">
                <a:solidFill>
                  <a:srgbClr val="FFFFFF"/>
                </a:solidFill>
                <a:latin typeface="Arial"/>
                <a:ea typeface="Arial"/>
                <a:cs typeface="Arial"/>
                <a:sym typeface="Arial"/>
              </a:rPr>
              <a:t>tendrá</a:t>
            </a:r>
            <a:r>
              <a:rPr lang="es-419" sz="1150">
                <a:solidFill>
                  <a:srgbClr val="FFFFFF"/>
                </a:solidFill>
                <a:latin typeface="Arial"/>
                <a:ea typeface="Arial"/>
                <a:cs typeface="Arial"/>
                <a:sym typeface="Arial"/>
              </a:rPr>
              <a:t> como resultado una calidad innovadora, donde incluirá los trabajos realizados por cada uno de los integrantes del proyecto, mejorando los sistemas de seguridad en las entradas principales. de la </a:t>
            </a:r>
            <a:r>
              <a:rPr lang="es-419" sz="1150">
                <a:solidFill>
                  <a:srgbClr val="FFFFFF"/>
                </a:solidFill>
                <a:latin typeface="Arial"/>
                <a:ea typeface="Arial"/>
                <a:cs typeface="Arial"/>
                <a:sym typeface="Arial"/>
              </a:rPr>
              <a:t>institución</a:t>
            </a:r>
            <a:r>
              <a:rPr lang="es-419" sz="1150">
                <a:solidFill>
                  <a:srgbClr val="FFFFFF"/>
                </a:solidFill>
                <a:latin typeface="Arial"/>
                <a:ea typeface="Arial"/>
                <a:cs typeface="Arial"/>
                <a:sym typeface="Arial"/>
              </a:rPr>
              <a:t>.</a:t>
            </a:r>
            <a:endParaRPr sz="1150">
              <a:solidFill>
                <a:srgbClr val="FFFFFF"/>
              </a:solidFill>
              <a:latin typeface="Arial"/>
              <a:ea typeface="Arial"/>
              <a:cs typeface="Arial"/>
              <a:sym typeface="Arial"/>
            </a:endParaRPr>
          </a:p>
          <a:p>
            <a:pPr indent="0" lvl="0" marL="0" rtl="0" algn="l">
              <a:lnSpc>
                <a:spcPct val="115000"/>
              </a:lnSpc>
              <a:spcBef>
                <a:spcPts val="1100"/>
              </a:spcBef>
              <a:spcAft>
                <a:spcPts val="0"/>
              </a:spcAft>
              <a:buClr>
                <a:schemeClr val="dk1"/>
              </a:buClr>
              <a:buSzPts val="1100"/>
              <a:buFont typeface="Arial"/>
              <a:buNone/>
            </a:pPr>
            <a:r>
              <a:rPr lang="es-419" sz="1150">
                <a:solidFill>
                  <a:srgbClr val="FFFFFF"/>
                </a:solidFill>
                <a:latin typeface="Arial"/>
                <a:ea typeface="Arial"/>
                <a:cs typeface="Arial"/>
                <a:sym typeface="Arial"/>
              </a:rPr>
              <a:t>Incluye una interfaz </a:t>
            </a:r>
            <a:r>
              <a:rPr lang="es-419" sz="1150">
                <a:solidFill>
                  <a:srgbClr val="FFFFFF"/>
                </a:solidFill>
                <a:latin typeface="Arial"/>
                <a:ea typeface="Arial"/>
                <a:cs typeface="Arial"/>
                <a:sym typeface="Arial"/>
              </a:rPr>
              <a:t>gráfica de </a:t>
            </a:r>
            <a:r>
              <a:rPr lang="es-419" sz="1150">
                <a:solidFill>
                  <a:srgbClr val="FFFFFF"/>
                </a:solidFill>
                <a:latin typeface="Arial"/>
                <a:ea typeface="Arial"/>
                <a:cs typeface="Arial"/>
                <a:sym typeface="Arial"/>
              </a:rPr>
              <a:t>horarios.(registro en el sistema de horas en las que ingresa y sale el estudiante)</a:t>
            </a:r>
            <a:endParaRPr sz="1150">
              <a:solidFill>
                <a:srgbClr val="FFFFFF"/>
              </a:solidFill>
              <a:latin typeface="Arial"/>
              <a:ea typeface="Arial"/>
              <a:cs typeface="Arial"/>
              <a:sym typeface="Arial"/>
            </a:endParaRPr>
          </a:p>
          <a:p>
            <a:pPr indent="0" lvl="0" marL="0" rtl="0" algn="l">
              <a:lnSpc>
                <a:spcPct val="115000"/>
              </a:lnSpc>
              <a:spcBef>
                <a:spcPts val="1100"/>
              </a:spcBef>
              <a:spcAft>
                <a:spcPts val="0"/>
              </a:spcAft>
              <a:buClr>
                <a:schemeClr val="dk1"/>
              </a:buClr>
              <a:buSzPts val="1100"/>
              <a:buFont typeface="Arial"/>
              <a:buNone/>
            </a:pPr>
            <a:r>
              <a:rPr lang="es-419" sz="1150">
                <a:solidFill>
                  <a:srgbClr val="3A3A3A"/>
                </a:solidFill>
                <a:highlight>
                  <a:srgbClr val="FFFFFF"/>
                </a:highlight>
                <a:latin typeface="Arial"/>
                <a:ea typeface="Arial"/>
                <a:cs typeface="Arial"/>
                <a:sym typeface="Arial"/>
              </a:rPr>
              <a:t> </a:t>
            </a:r>
            <a:endParaRPr sz="1150">
              <a:solidFill>
                <a:srgbClr val="3A3A3A"/>
              </a:solidFill>
              <a:highlight>
                <a:srgbClr val="FFFFFF"/>
              </a:highlight>
              <a:latin typeface="Arial"/>
              <a:ea typeface="Arial"/>
              <a:cs typeface="Arial"/>
              <a:sym typeface="Arial"/>
            </a:endParaRPr>
          </a:p>
          <a:p>
            <a:pPr indent="0" lvl="0" marL="0" rtl="0" algn="just">
              <a:spcBef>
                <a:spcPts val="1100"/>
              </a:spcBef>
              <a:spcAft>
                <a:spcPts val="800"/>
              </a:spcAft>
              <a:buNone/>
            </a:pPr>
            <a:r>
              <a:t/>
            </a:r>
            <a:endParaRPr/>
          </a:p>
        </p:txBody>
      </p:sp>
      <p:pic>
        <p:nvPicPr>
          <p:cNvPr id="181" name="Google Shape;181;p24"/>
          <p:cNvPicPr preferRelativeResize="0"/>
          <p:nvPr/>
        </p:nvPicPr>
        <p:blipFill>
          <a:blip r:embed="rId3">
            <a:alphaModFix/>
          </a:blip>
          <a:stretch>
            <a:fillRect/>
          </a:stretch>
        </p:blipFill>
        <p:spPr>
          <a:xfrm>
            <a:off x="3428275" y="3066825"/>
            <a:ext cx="2309476" cy="1833150"/>
          </a:xfrm>
          <a:prstGeom prst="rect">
            <a:avLst/>
          </a:prstGeom>
          <a:noFill/>
          <a:ln>
            <a:noFill/>
          </a:ln>
        </p:spPr>
      </p:pic>
      <p:sp>
        <p:nvSpPr>
          <p:cNvPr id="182" name="Google Shape;182;p24"/>
          <p:cNvSpPr txBox="1"/>
          <p:nvPr/>
        </p:nvSpPr>
        <p:spPr>
          <a:xfrm>
            <a:off x="5932350" y="4701650"/>
            <a:ext cx="32022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000">
                <a:solidFill>
                  <a:srgbClr val="E06666"/>
                </a:solidFill>
                <a:latin typeface="Calibri"/>
                <a:ea typeface="Calibri"/>
                <a:cs typeface="Calibri"/>
                <a:sym typeface="Calibri"/>
              </a:rPr>
              <a:t>https://images.app.goo.gl/5hAPhtPNLVZQPHo99</a:t>
            </a:r>
            <a:endParaRPr sz="1000">
              <a:solidFill>
                <a:srgbClr val="E06666"/>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5"/>
          <p:cNvSpPr txBox="1"/>
          <p:nvPr>
            <p:ph type="ctrTitle"/>
          </p:nvPr>
        </p:nvSpPr>
        <p:spPr>
          <a:xfrm>
            <a:off x="1024725" y="228225"/>
            <a:ext cx="7040400" cy="6984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Clr>
                <a:schemeClr val="dk1"/>
              </a:buClr>
              <a:buSzPts val="1100"/>
              <a:buFont typeface="Arial"/>
              <a:buNone/>
            </a:pPr>
            <a:r>
              <a:rPr lang="es-419"/>
              <a:t>Justificación  </a:t>
            </a:r>
            <a:endParaRPr/>
          </a:p>
        </p:txBody>
      </p:sp>
      <p:sp>
        <p:nvSpPr>
          <p:cNvPr id="188" name="Google Shape;188;p25"/>
          <p:cNvSpPr txBox="1"/>
          <p:nvPr>
            <p:ph idx="1" type="subTitle"/>
          </p:nvPr>
        </p:nvSpPr>
        <p:spPr>
          <a:xfrm>
            <a:off x="1024725" y="1145838"/>
            <a:ext cx="7040400" cy="1007100"/>
          </a:xfrm>
          <a:prstGeom prst="rect">
            <a:avLst/>
          </a:prstGeom>
        </p:spPr>
        <p:txBody>
          <a:bodyPr anchorCtr="0" anchor="t" bIns="34275" lIns="68575" spcFirstLastPara="1" rIns="68575" wrap="square" tIns="34275">
            <a:noAutofit/>
          </a:bodyPr>
          <a:lstStyle/>
          <a:p>
            <a:pPr indent="0" lvl="0" marL="0" rtl="0" algn="just">
              <a:spcBef>
                <a:spcPts val="0"/>
              </a:spcBef>
              <a:spcAft>
                <a:spcPts val="800"/>
              </a:spcAft>
              <a:buNone/>
            </a:pPr>
            <a:r>
              <a:rPr lang="es-419"/>
              <a:t>Debido a los problemas de inseguridad, sustitución y problemas de convivencia en la </a:t>
            </a:r>
            <a:r>
              <a:rPr lang="es-419"/>
              <a:t>institución</a:t>
            </a:r>
            <a:r>
              <a:rPr lang="es-419"/>
              <a:t> </a:t>
            </a:r>
            <a:r>
              <a:rPr i="1" lang="es-419"/>
              <a:t>I.E.D </a:t>
            </a:r>
            <a:r>
              <a:rPr b="1" i="1" lang="es-419"/>
              <a:t>CLASS</a:t>
            </a:r>
            <a:r>
              <a:rPr lang="es-419"/>
              <a:t> en los distintos espacios de entrada y salida del personal dentro de la </a:t>
            </a:r>
            <a:r>
              <a:rPr lang="es-419"/>
              <a:t>institución</a:t>
            </a:r>
            <a:r>
              <a:rPr lang="es-419"/>
              <a:t>,  decidimos implementar nuestro proyecto en esta </a:t>
            </a:r>
            <a:r>
              <a:rPr lang="es-419"/>
              <a:t>institución</a:t>
            </a:r>
            <a:r>
              <a:rPr lang="es-419"/>
              <a:t> con el fin de reducir dichos problemas,mediante una </a:t>
            </a:r>
            <a:r>
              <a:rPr lang="es-419"/>
              <a:t>manilla que permitirá el registro  y el envío de datos como nombre,fecha y hora de ingreso y salida del personal.</a:t>
            </a:r>
            <a:endParaRPr/>
          </a:p>
        </p:txBody>
      </p:sp>
      <p:pic>
        <p:nvPicPr>
          <p:cNvPr id="189" name="Google Shape;189;p25"/>
          <p:cNvPicPr preferRelativeResize="0"/>
          <p:nvPr/>
        </p:nvPicPr>
        <p:blipFill>
          <a:blip r:embed="rId3">
            <a:alphaModFix/>
          </a:blip>
          <a:stretch>
            <a:fillRect/>
          </a:stretch>
        </p:blipFill>
        <p:spPr>
          <a:xfrm>
            <a:off x="2205425" y="2290275"/>
            <a:ext cx="2781324" cy="2368126"/>
          </a:xfrm>
          <a:prstGeom prst="rect">
            <a:avLst/>
          </a:prstGeom>
          <a:noFill/>
          <a:ln>
            <a:noFill/>
          </a:ln>
        </p:spPr>
      </p:pic>
      <p:sp>
        <p:nvSpPr>
          <p:cNvPr id="190" name="Google Shape;190;p25"/>
          <p:cNvSpPr txBox="1"/>
          <p:nvPr/>
        </p:nvSpPr>
        <p:spPr>
          <a:xfrm>
            <a:off x="5432125" y="4063000"/>
            <a:ext cx="3138000" cy="40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900" u="sng">
                <a:solidFill>
                  <a:schemeClr val="hlink"/>
                </a:solidFill>
                <a:hlinkClick r:id="rId4"/>
              </a:rPr>
              <a:t>https://www.freepik.es/vector-gratis/ninos-felices-llegando-al-colegio_1217013.htm</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6"/>
          <p:cNvSpPr txBox="1"/>
          <p:nvPr>
            <p:ph type="ctrTitle"/>
          </p:nvPr>
        </p:nvSpPr>
        <p:spPr>
          <a:xfrm>
            <a:off x="1980125" y="488425"/>
            <a:ext cx="5398200" cy="6993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r>
              <a:rPr b="1" lang="es-419"/>
              <a:t>TÉCNICAS</a:t>
            </a:r>
            <a:r>
              <a:rPr b="1" lang="es-419"/>
              <a:t> DE RECOLECCIÓN</a:t>
            </a:r>
            <a:r>
              <a:rPr lang="es-419"/>
              <a:t>  </a:t>
            </a:r>
            <a:endParaRPr/>
          </a:p>
        </p:txBody>
      </p:sp>
      <p:sp>
        <p:nvSpPr>
          <p:cNvPr id="196" name="Google Shape;196;p26"/>
          <p:cNvSpPr txBox="1"/>
          <p:nvPr>
            <p:ph idx="1" type="subTitle"/>
          </p:nvPr>
        </p:nvSpPr>
        <p:spPr>
          <a:xfrm>
            <a:off x="786600" y="1557450"/>
            <a:ext cx="7570800" cy="1254900"/>
          </a:xfrm>
          <a:prstGeom prst="rect">
            <a:avLst/>
          </a:prstGeom>
        </p:spPr>
        <p:txBody>
          <a:bodyPr anchorCtr="0" anchor="t" bIns="34275" lIns="68575" spcFirstLastPara="1" rIns="68575" wrap="square" tIns="34275">
            <a:noAutofit/>
          </a:bodyPr>
          <a:lstStyle/>
          <a:p>
            <a:pPr indent="0" lvl="0" marL="0" rtl="0" algn="l">
              <a:spcBef>
                <a:spcPts val="0"/>
              </a:spcBef>
              <a:spcAft>
                <a:spcPts val="800"/>
              </a:spcAft>
              <a:buNone/>
            </a:pPr>
            <a:r>
              <a:rPr lang="es-419">
                <a:solidFill>
                  <a:srgbClr val="FFFFFF"/>
                </a:solidFill>
              </a:rPr>
              <a:t>El levantamiento de </a:t>
            </a:r>
            <a:r>
              <a:rPr lang="es-419">
                <a:solidFill>
                  <a:srgbClr val="FFFFFF"/>
                </a:solidFill>
              </a:rPr>
              <a:t>información se dirigió al rector,vigilante,docente,estudiantes mediante la técnica de encuestas ,aplicando las preguntas en embudo,con el objetivo  de reconocer la  opinión del cliente respecto al sistema de registro que deseamos implementar ,con el fin de mejorar el ingreso y salida del personal estudiantil. La información que nos proporcionen los roles  será utilizada para conocer si es viable establecer esta nueva herramienta de registro dentro de las instituciones.</a:t>
            </a:r>
            <a:endParaRPr>
              <a:solidFill>
                <a:srgbClr val="FFFFFF"/>
              </a:solidFill>
            </a:endParaRPr>
          </a:p>
        </p:txBody>
      </p:sp>
      <p:pic>
        <p:nvPicPr>
          <p:cNvPr id="197" name="Google Shape;197;p26"/>
          <p:cNvPicPr preferRelativeResize="0"/>
          <p:nvPr/>
        </p:nvPicPr>
        <p:blipFill>
          <a:blip r:embed="rId3">
            <a:alphaModFix/>
          </a:blip>
          <a:stretch>
            <a:fillRect/>
          </a:stretch>
        </p:blipFill>
        <p:spPr>
          <a:xfrm>
            <a:off x="2196475" y="2812350"/>
            <a:ext cx="3469150" cy="2147276"/>
          </a:xfrm>
          <a:prstGeom prst="rect">
            <a:avLst/>
          </a:prstGeom>
          <a:noFill/>
          <a:ln>
            <a:noFill/>
          </a:ln>
        </p:spPr>
      </p:pic>
      <p:sp>
        <p:nvSpPr>
          <p:cNvPr id="198" name="Google Shape;198;p26"/>
          <p:cNvSpPr txBox="1"/>
          <p:nvPr/>
        </p:nvSpPr>
        <p:spPr>
          <a:xfrm>
            <a:off x="5555700" y="4610250"/>
            <a:ext cx="3588300" cy="48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900" u="sng">
                <a:solidFill>
                  <a:schemeClr val="hlink"/>
                </a:solidFill>
                <a:hlinkClick r:id="rId4"/>
              </a:rPr>
              <a:t>https://infogram.com/sistematizacion-sobre-las-tecnicas-de-recoleccion-de-informacion-cualitativa-1gk8pdy6qde4pq0</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pic>
        <p:nvPicPr>
          <p:cNvPr id="203" name="Google Shape;203;p27"/>
          <p:cNvPicPr preferRelativeResize="0"/>
          <p:nvPr/>
        </p:nvPicPr>
        <p:blipFill rotWithShape="1">
          <a:blip r:embed="rId3">
            <a:alphaModFix/>
          </a:blip>
          <a:srcRect b="29735" l="31265" r="35440" t="26368"/>
          <a:stretch/>
        </p:blipFill>
        <p:spPr>
          <a:xfrm>
            <a:off x="288625" y="177625"/>
            <a:ext cx="3581952" cy="2497225"/>
          </a:xfrm>
          <a:prstGeom prst="rect">
            <a:avLst/>
          </a:prstGeom>
          <a:noFill/>
          <a:ln>
            <a:noFill/>
          </a:ln>
        </p:spPr>
      </p:pic>
      <p:pic>
        <p:nvPicPr>
          <p:cNvPr id="204" name="Google Shape;204;p27"/>
          <p:cNvPicPr preferRelativeResize="0"/>
          <p:nvPr/>
        </p:nvPicPr>
        <p:blipFill rotWithShape="1">
          <a:blip r:embed="rId4">
            <a:alphaModFix/>
          </a:blip>
          <a:srcRect b="17885" l="30467" r="36834" t="34520"/>
          <a:stretch/>
        </p:blipFill>
        <p:spPr>
          <a:xfrm>
            <a:off x="288625" y="2674850"/>
            <a:ext cx="3581952" cy="2002401"/>
          </a:xfrm>
          <a:prstGeom prst="rect">
            <a:avLst/>
          </a:prstGeom>
          <a:noFill/>
          <a:ln>
            <a:noFill/>
          </a:ln>
        </p:spPr>
      </p:pic>
      <p:pic>
        <p:nvPicPr>
          <p:cNvPr id="205" name="Google Shape;205;p27"/>
          <p:cNvPicPr preferRelativeResize="0"/>
          <p:nvPr/>
        </p:nvPicPr>
        <p:blipFill rotWithShape="1">
          <a:blip r:embed="rId5">
            <a:alphaModFix/>
          </a:blip>
          <a:srcRect b="34752" l="33128" r="32911" t="10647"/>
          <a:stretch/>
        </p:blipFill>
        <p:spPr>
          <a:xfrm>
            <a:off x="4410825" y="177625"/>
            <a:ext cx="3848376" cy="2183201"/>
          </a:xfrm>
          <a:prstGeom prst="rect">
            <a:avLst/>
          </a:prstGeom>
          <a:noFill/>
          <a:ln>
            <a:noFill/>
          </a:ln>
        </p:spPr>
      </p:pic>
      <p:pic>
        <p:nvPicPr>
          <p:cNvPr id="206" name="Google Shape;206;p27"/>
          <p:cNvPicPr preferRelativeResize="0"/>
          <p:nvPr/>
        </p:nvPicPr>
        <p:blipFill rotWithShape="1">
          <a:blip r:embed="rId6">
            <a:alphaModFix/>
          </a:blip>
          <a:srcRect b="41791" l="30345" r="30983" t="10648"/>
          <a:stretch/>
        </p:blipFill>
        <p:spPr>
          <a:xfrm>
            <a:off x="4410825" y="2353425"/>
            <a:ext cx="3848376" cy="2497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elestial">
  <a:themeElements>
    <a:clrScheme name="Celestial">
      <a:dk1>
        <a:srgbClr val="000000"/>
      </a:dk1>
      <a:lt1>
        <a:srgbClr val="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